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8"/>
  </p:notesMasterIdLst>
  <p:handoutMasterIdLst>
    <p:handoutMasterId r:id="rId19"/>
  </p:handoutMasterIdLst>
  <p:sldIdLst>
    <p:sldId id="296" r:id="rId2"/>
    <p:sldId id="308" r:id="rId3"/>
    <p:sldId id="328" r:id="rId4"/>
    <p:sldId id="327" r:id="rId5"/>
    <p:sldId id="329" r:id="rId6"/>
    <p:sldId id="330" r:id="rId7"/>
    <p:sldId id="338" r:id="rId8"/>
    <p:sldId id="331" r:id="rId9"/>
    <p:sldId id="336" r:id="rId10"/>
    <p:sldId id="332" r:id="rId11"/>
    <p:sldId id="337" r:id="rId12"/>
    <p:sldId id="335" r:id="rId13"/>
    <p:sldId id="339" r:id="rId14"/>
    <p:sldId id="333" r:id="rId15"/>
    <p:sldId id="334" r:id="rId16"/>
    <p:sldId id="340" r:id="rId17"/>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2841"/>
    <a:srgbClr val="FF4F79"/>
    <a:srgbClr val="FFFFFF"/>
    <a:srgbClr val="7F7F7F"/>
    <a:srgbClr val="DBDADC"/>
    <a:srgbClr val="DEDCDF"/>
    <a:srgbClr val="00AAD6"/>
    <a:srgbClr val="3CA779"/>
    <a:srgbClr val="FF80A9"/>
    <a:srgbClr val="FFF9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48"/>
    <p:restoredTop sz="91429"/>
  </p:normalViewPr>
  <p:slideViewPr>
    <p:cSldViewPr snapToGrid="0" snapToObjects="1">
      <p:cViewPr varScale="1">
        <p:scale>
          <a:sx n="45" d="100"/>
          <a:sy n="45" d="100"/>
        </p:scale>
        <p:origin x="1240" y="192"/>
      </p:cViewPr>
      <p:guideLst/>
    </p:cSldViewPr>
  </p:slideViewPr>
  <p:outlineViewPr>
    <p:cViewPr>
      <p:scale>
        <a:sx n="33" d="100"/>
        <a:sy n="33" d="100"/>
      </p:scale>
      <p:origin x="0" y="-1072"/>
    </p:cViewPr>
  </p:outlineViewPr>
  <p:notesTextViewPr>
    <p:cViewPr>
      <p:scale>
        <a:sx n="60" d="100"/>
        <a:sy n="60" d="100"/>
      </p:scale>
      <p:origin x="0" y="0"/>
    </p:cViewPr>
  </p:notesTextViewPr>
  <p:sorterViewPr>
    <p:cViewPr>
      <p:scale>
        <a:sx n="66" d="100"/>
        <a:sy n="66" d="100"/>
      </p:scale>
      <p:origin x="0" y="0"/>
    </p:cViewPr>
  </p:sorterViewPr>
  <p:notesViewPr>
    <p:cSldViewPr snapToGrid="0" snapToObjects="1">
      <p:cViewPr varScale="1">
        <p:scale>
          <a:sx n="87" d="100"/>
          <a:sy n="87" d="100"/>
        </p:scale>
        <p:origin x="2696"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a:extLst>
              <a:ext uri="{FF2B5EF4-FFF2-40B4-BE49-F238E27FC236}">
                <a16:creationId xmlns:a16="http://schemas.microsoft.com/office/drawing/2014/main" id="{19D62887-FAC4-674F-963E-33B59DDFD1D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a:extLst>
              <a:ext uri="{FF2B5EF4-FFF2-40B4-BE49-F238E27FC236}">
                <a16:creationId xmlns:a16="http://schemas.microsoft.com/office/drawing/2014/main" id="{44B25A03-5306-FE4E-A76E-CE120FEF64C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A22101E-728B-184D-A501-564ACA79EF3F}" type="datetimeFigureOut">
              <a:rPr kumimoji="1" lang="ja-JP" altLang="en-US" smtClean="0"/>
              <a:t>2019/10/24</a:t>
            </a:fld>
            <a:endParaRPr kumimoji="1" lang="ja-JP" altLang="en-US"/>
          </a:p>
        </p:txBody>
      </p:sp>
      <p:sp>
        <p:nvSpPr>
          <p:cNvPr id="4" name="フッター プレースホルダー 3">
            <a:extLst>
              <a:ext uri="{FF2B5EF4-FFF2-40B4-BE49-F238E27FC236}">
                <a16:creationId xmlns:a16="http://schemas.microsoft.com/office/drawing/2014/main" id="{FABD6C19-B67B-C44E-BD5D-E42BA8B9F52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a:extLst>
              <a:ext uri="{FF2B5EF4-FFF2-40B4-BE49-F238E27FC236}">
                <a16:creationId xmlns:a16="http://schemas.microsoft.com/office/drawing/2014/main" id="{A8367119-67BC-DB4A-9FDA-5C221647DEB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2F686F-23ED-114B-89F4-6B4827012DB9}" type="slidenum">
              <a:rPr kumimoji="1" lang="ja-JP" altLang="en-US" smtClean="0"/>
              <a:t>‹#›</a:t>
            </a:fld>
            <a:endParaRPr kumimoji="1" lang="ja-JP" altLang="en-US"/>
          </a:p>
        </p:txBody>
      </p:sp>
    </p:spTree>
    <p:extLst>
      <p:ext uri="{BB962C8B-B14F-4D97-AF65-F5344CB8AC3E}">
        <p14:creationId xmlns:p14="http://schemas.microsoft.com/office/powerpoint/2010/main" val="405923209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A4CDF4-08BC-8A4A-A816-FA326C9398D5}" type="datetimeFigureOut">
              <a:rPr kumimoji="1" lang="ja-JP" altLang="en-US" smtClean="0"/>
              <a:t>2019/10/24</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762F09-FA86-874E-8BF1-86504585DB10}" type="slidenum">
              <a:rPr kumimoji="1" lang="ja-JP" altLang="en-US" smtClean="0"/>
              <a:t>‹#›</a:t>
            </a:fld>
            <a:endParaRPr kumimoji="1" lang="ja-JP" altLang="en-US"/>
          </a:p>
        </p:txBody>
      </p:sp>
    </p:spTree>
    <p:extLst>
      <p:ext uri="{BB962C8B-B14F-4D97-AF65-F5344CB8AC3E}">
        <p14:creationId xmlns:p14="http://schemas.microsoft.com/office/powerpoint/2010/main" val="41054576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4B762F09-FA86-874E-8BF1-86504585DB10}" type="slidenum">
              <a:rPr kumimoji="1" lang="ja-JP" altLang="en-US" smtClean="0"/>
              <a:t>10</a:t>
            </a:fld>
            <a:endParaRPr kumimoji="1" lang="ja-JP" altLang="en-US"/>
          </a:p>
        </p:txBody>
      </p:sp>
    </p:spTree>
    <p:extLst>
      <p:ext uri="{BB962C8B-B14F-4D97-AF65-F5344CB8AC3E}">
        <p14:creationId xmlns:p14="http://schemas.microsoft.com/office/powerpoint/2010/main" val="3339089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4B762F09-FA86-874E-8BF1-86504585DB10}" type="slidenum">
              <a:rPr kumimoji="1" lang="ja-JP" altLang="en-US" smtClean="0"/>
              <a:t>11</a:t>
            </a:fld>
            <a:endParaRPr kumimoji="1" lang="ja-JP" altLang="en-US"/>
          </a:p>
        </p:txBody>
      </p:sp>
    </p:spTree>
    <p:extLst>
      <p:ext uri="{BB962C8B-B14F-4D97-AF65-F5344CB8AC3E}">
        <p14:creationId xmlns:p14="http://schemas.microsoft.com/office/powerpoint/2010/main" val="34801697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7" name="正方形/長方形 6"/>
          <p:cNvSpPr/>
          <p:nvPr userDrawn="1"/>
        </p:nvSpPr>
        <p:spPr>
          <a:xfrm>
            <a:off x="0" y="0"/>
            <a:ext cx="9144000" cy="4866968"/>
          </a:xfrm>
          <a:prstGeom prst="rect">
            <a:avLst/>
          </a:prstGeom>
          <a:solidFill>
            <a:srgbClr val="00AAD6"/>
          </a:solidFill>
          <a:ln>
            <a:noFill/>
          </a:ln>
          <a:effectLst>
            <a:outerShdw blurRad="50800" dist="762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Title 1"/>
          <p:cNvSpPr>
            <a:spLocks noGrp="1"/>
          </p:cNvSpPr>
          <p:nvPr>
            <p:ph type="ctrTitle"/>
          </p:nvPr>
        </p:nvSpPr>
        <p:spPr>
          <a:xfrm>
            <a:off x="685800" y="1122363"/>
            <a:ext cx="7772400" cy="2387600"/>
          </a:xfrm>
        </p:spPr>
        <p:txBody>
          <a:bodyPr anchor="b"/>
          <a:lstStyle>
            <a:lvl1pPr algn="ctr">
              <a:defRPr sz="6000" b="1">
                <a:solidFill>
                  <a:srgbClr val="FFF9E6"/>
                </a:solidFill>
              </a:defRPr>
            </a:lvl1pPr>
          </a:lstStyle>
          <a:p>
            <a:r>
              <a:rPr lang="ja-JP" altLang="en-US" dirty="0"/>
              <a:t>マスター タイトルの書式設定</a:t>
            </a:r>
            <a:endParaRPr lang="en-US" dirty="0"/>
          </a:p>
        </p:txBody>
      </p:sp>
      <p:sp>
        <p:nvSpPr>
          <p:cNvPr id="3" name="Subtitle 2"/>
          <p:cNvSpPr>
            <a:spLocks noGrp="1"/>
          </p:cNvSpPr>
          <p:nvPr>
            <p:ph type="subTitle" idx="1"/>
          </p:nvPr>
        </p:nvSpPr>
        <p:spPr>
          <a:xfrm>
            <a:off x="1143000" y="5161450"/>
            <a:ext cx="6858000" cy="1062369"/>
          </a:xfrm>
        </p:spPr>
        <p:txBody>
          <a:bodyPr>
            <a:normAutofit/>
          </a:bodyPr>
          <a:lstStyle>
            <a:lvl1pPr marL="0" indent="0" algn="ctr">
              <a:buNone/>
              <a:defRPr sz="3200" b="1">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dirty="0"/>
              <a:t>マスター サブタイトルの書式設定</a:t>
            </a:r>
            <a:endParaRPr lang="en-US" dirty="0"/>
          </a:p>
        </p:txBody>
      </p:sp>
      <p:sp>
        <p:nvSpPr>
          <p:cNvPr id="4" name="Date Placeholder 3"/>
          <p:cNvSpPr>
            <a:spLocks noGrp="1"/>
          </p:cNvSpPr>
          <p:nvPr>
            <p:ph type="dt" sz="half" idx="10"/>
          </p:nvPr>
        </p:nvSpPr>
        <p:spPr/>
        <p:txBody>
          <a:bodyPr/>
          <a:lstStyle/>
          <a:p>
            <a:fld id="{22946CDD-378E-A84A-8F0C-B44022576CF0}" type="datetimeFigureOut">
              <a:rPr kumimoji="1" lang="ja-JP" altLang="en-US" smtClean="0"/>
              <a:t>2019/10/24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11866D0-2B03-144A-8829-96F8BCA240D1}" type="slidenum">
              <a:rPr kumimoji="1" lang="ja-JP" altLang="en-US" smtClean="0"/>
              <a:t>‹#›</a:t>
            </a:fld>
            <a:endParaRPr kumimoji="1" lang="ja-JP"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3;&#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2946CDD-378E-A84A-8F0C-B44022576CF0}" type="datetimeFigureOut">
              <a:rPr kumimoji="1" lang="ja-JP" altLang="en-US" smtClean="0"/>
              <a:t>2019/10/24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11866D0-2B03-144A-8829-96F8BCA240D1}" type="slidenum">
              <a:rPr kumimoji="1" lang="ja-JP" altLang="en-US" smtClean="0"/>
              <a: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22946CDD-378E-A84A-8F0C-B44022576CF0}" type="datetimeFigureOut">
              <a:rPr kumimoji="1" lang="ja-JP" altLang="en-US" smtClean="0"/>
              <a:t>2019/10/24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11866D0-2B03-144A-8829-96F8BCA240D1}" type="slidenum">
              <a:rPr kumimoji="1" lang="ja-JP" altLang="en-US" smtClean="0"/>
              <a:t>‹#›</a:t>
            </a:fld>
            <a:endParaRPr kumimoji="1" lang="ja-JP"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7" name="正方形/長方形 6"/>
          <p:cNvSpPr/>
          <p:nvPr userDrawn="1"/>
        </p:nvSpPr>
        <p:spPr>
          <a:xfrm>
            <a:off x="0" y="0"/>
            <a:ext cx="9144000" cy="1825625"/>
          </a:xfrm>
          <a:prstGeom prst="rect">
            <a:avLst/>
          </a:prstGeom>
          <a:solidFill>
            <a:srgbClr val="00AAD6"/>
          </a:solidFill>
          <a:ln>
            <a:noFill/>
          </a:ln>
          <a:effectLst>
            <a:outerShdw blurRad="50800" dist="762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Title 1"/>
          <p:cNvSpPr>
            <a:spLocks noGrp="1"/>
          </p:cNvSpPr>
          <p:nvPr>
            <p:ph type="title"/>
          </p:nvPr>
        </p:nvSpPr>
        <p:spPr>
          <a:xfrm>
            <a:off x="231058" y="354667"/>
            <a:ext cx="8681884" cy="1074303"/>
          </a:xfrm>
        </p:spPr>
        <p:txBody>
          <a:bodyPr>
            <a:noAutofit/>
          </a:bodyPr>
          <a:lstStyle>
            <a:lvl1pPr>
              <a:defRPr sz="5400" b="1">
                <a:solidFill>
                  <a:srgbClr val="FFF9E6"/>
                </a:solidFill>
                <a:latin typeface="+mj-ea"/>
                <a:ea typeface="+mj-ea"/>
              </a:defRPr>
            </a:lvl1pPr>
          </a:lstStyle>
          <a:p>
            <a:r>
              <a:rPr lang="ja-JP" altLang="en-US" dirty="0"/>
              <a:t>マスター タイトルの書式設定</a:t>
            </a:r>
            <a:endParaRPr lang="en-US" dirty="0"/>
          </a:p>
        </p:txBody>
      </p:sp>
      <p:sp>
        <p:nvSpPr>
          <p:cNvPr id="3" name="Content Placeholder 2"/>
          <p:cNvSpPr>
            <a:spLocks noGrp="1"/>
          </p:cNvSpPr>
          <p:nvPr>
            <p:ph idx="1"/>
          </p:nvPr>
        </p:nvSpPr>
        <p:spPr>
          <a:xfrm>
            <a:off x="310331" y="2124025"/>
            <a:ext cx="8523338" cy="4121148"/>
          </a:xfrm>
        </p:spPr>
        <p:txBody>
          <a:bodyPr>
            <a:normAutofit/>
          </a:bodyPr>
          <a:lstStyle>
            <a:lvl1pPr marL="228600" marR="0" indent="-372600" algn="l" defTabSz="914400" rtl="0" eaLnBrk="1" fontAlgn="auto" latinLnBrk="0" hangingPunct="1">
              <a:lnSpc>
                <a:spcPct val="90000"/>
              </a:lnSpc>
              <a:spcBef>
                <a:spcPts val="2200"/>
              </a:spcBef>
              <a:spcAft>
                <a:spcPts val="0"/>
              </a:spcAft>
              <a:buClrTx/>
              <a:buSzTx/>
              <a:buFont typeface="Wingdings" charset="2"/>
              <a:buChar char="l"/>
              <a:tabLst/>
              <a:defRPr sz="3200" b="1">
                <a:solidFill>
                  <a:schemeClr val="tx1">
                    <a:lumMod val="75000"/>
                    <a:lumOff val="25000"/>
                  </a:schemeClr>
                </a:solidFill>
                <a:latin typeface="+mj-ea"/>
                <a:ea typeface="+mj-ea"/>
              </a:defRPr>
            </a:lvl1pPr>
            <a:lvl2pPr marL="541800" indent="-228600">
              <a:buFont typeface=".AppleSystemUIFont" charset="-120"/>
              <a:buChar char="-"/>
              <a:defRPr sz="2500" b="0">
                <a:solidFill>
                  <a:schemeClr val="tx1">
                    <a:lumMod val="75000"/>
                    <a:lumOff val="25000"/>
                  </a:schemeClr>
                </a:solidFill>
                <a:latin typeface="+mj-ea"/>
                <a:ea typeface="+mj-ea"/>
              </a:defRPr>
            </a:lvl2pPr>
            <a:lvl3pPr marL="819000" indent="-372600">
              <a:buFont typeface="Wingdings" charset="2"/>
              <a:buChar char="n"/>
              <a:defRPr sz="2300" b="0">
                <a:solidFill>
                  <a:schemeClr val="tx1">
                    <a:lumMod val="75000"/>
                    <a:lumOff val="25000"/>
                  </a:schemeClr>
                </a:solidFill>
                <a:latin typeface="+mj-ea"/>
                <a:ea typeface="+mj-ea"/>
              </a:defRPr>
            </a:lvl3pPr>
            <a:lvl4pPr>
              <a:defRPr sz="2000" b="0">
                <a:solidFill>
                  <a:schemeClr val="tx1">
                    <a:lumMod val="75000"/>
                    <a:lumOff val="25000"/>
                  </a:schemeClr>
                </a:solidFill>
                <a:latin typeface="+mj-ea"/>
                <a:ea typeface="+mj-ea"/>
              </a:defRPr>
            </a:lvl4pPr>
            <a:lvl5pPr>
              <a:defRPr sz="2000" b="0">
                <a:solidFill>
                  <a:schemeClr val="tx1">
                    <a:lumMod val="75000"/>
                    <a:lumOff val="25000"/>
                  </a:schemeClr>
                </a:solidFill>
                <a:latin typeface="+mj-ea"/>
                <a:ea typeface="+mj-ea"/>
              </a:defRPr>
            </a:lvl5pPr>
          </a:lstStyle>
          <a:p>
            <a:pPr lvl="0"/>
            <a:r>
              <a:rPr lang="ja-JP" altLang="en-US" dirty="0"/>
              <a:t>マスター テキストの書式設定</a:t>
            </a:r>
          </a:p>
          <a:p>
            <a:pPr lvl="1"/>
            <a:r>
              <a:rPr lang="ja-JP" altLang="en-US" dirty="0"/>
              <a:t>第 </a:t>
            </a:r>
            <a:r>
              <a:rPr lang="en-US" altLang="ja-JP" dirty="0"/>
              <a:t>2 </a:t>
            </a:r>
            <a:r>
              <a:rPr lang="ja-JP" altLang="en-US" dirty="0"/>
              <a:t>レベル</a:t>
            </a:r>
          </a:p>
          <a:p>
            <a:pPr lvl="2"/>
            <a:r>
              <a:rPr lang="ja-JP" altLang="en-US" dirty="0"/>
              <a:t>第 </a:t>
            </a:r>
            <a:r>
              <a:rPr lang="en-US" altLang="ja-JP" dirty="0"/>
              <a:t>3 </a:t>
            </a:r>
            <a:r>
              <a:rPr lang="ja-JP" altLang="en-US" dirty="0"/>
              <a:t>レベル</a:t>
            </a:r>
          </a:p>
          <a:p>
            <a:pPr lvl="3"/>
            <a:r>
              <a:rPr lang="ja-JP" altLang="en-US" dirty="0"/>
              <a:t>第 </a:t>
            </a:r>
            <a:r>
              <a:rPr lang="en-US" altLang="ja-JP" dirty="0"/>
              <a:t>4 </a:t>
            </a:r>
            <a:r>
              <a:rPr lang="ja-JP" altLang="en-US" dirty="0"/>
              <a:t>レベル</a:t>
            </a:r>
          </a:p>
          <a:p>
            <a:pPr lvl="4"/>
            <a:r>
              <a:rPr lang="ja-JP" altLang="en-US" dirty="0"/>
              <a:t>第 </a:t>
            </a:r>
            <a:r>
              <a:rPr lang="en-US" altLang="ja-JP" dirty="0"/>
              <a:t>5 </a:t>
            </a:r>
            <a:r>
              <a:rPr lang="ja-JP" altLang="en-US" dirty="0"/>
              <a:t>レベル</a:t>
            </a:r>
            <a:endParaRPr lang="en-US" altLang="ja-JP" dirty="0"/>
          </a:p>
          <a:p>
            <a:pPr marL="228600" marR="0" lvl="0" indent="-372600" algn="l" defTabSz="914400" rtl="0" eaLnBrk="1" fontAlgn="auto" latinLnBrk="0" hangingPunct="1">
              <a:lnSpc>
                <a:spcPct val="90000"/>
              </a:lnSpc>
              <a:spcBef>
                <a:spcPts val="1000"/>
              </a:spcBef>
              <a:spcAft>
                <a:spcPts val="0"/>
              </a:spcAft>
              <a:buClrTx/>
              <a:buSzTx/>
              <a:buFont typeface="Wingdings" charset="2"/>
              <a:buChar char="l"/>
              <a:tabLst/>
              <a:defRPr/>
            </a:pPr>
            <a:r>
              <a:rPr lang="ja-JP" altLang="en-US" dirty="0"/>
              <a:t>マスター テキストの書式設定</a:t>
            </a:r>
            <a:r>
              <a:rPr lang="en-US" altLang="ja-JP" dirty="0"/>
              <a:t>2</a:t>
            </a:r>
            <a:endParaRPr lang="ja-JP" altLang="en-US" dirty="0"/>
          </a:p>
        </p:txBody>
      </p:sp>
      <p:sp>
        <p:nvSpPr>
          <p:cNvPr id="4" name="Date Placeholder 3"/>
          <p:cNvSpPr>
            <a:spLocks noGrp="1"/>
          </p:cNvSpPr>
          <p:nvPr>
            <p:ph type="dt" sz="half" idx="10"/>
          </p:nvPr>
        </p:nvSpPr>
        <p:spPr/>
        <p:txBody>
          <a:bodyPr/>
          <a:lstStyle/>
          <a:p>
            <a:fld id="{22946CDD-378E-A84A-8F0C-B44022576CF0}" type="datetimeFigureOut">
              <a:rPr kumimoji="1" lang="ja-JP" altLang="en-US" smtClean="0"/>
              <a:t>2019/10/24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11866D0-2B03-144A-8829-96F8BCA240D1}" type="slidenum">
              <a:rPr kumimoji="1" lang="ja-JP" altLang="en-US" smtClean="0"/>
              <a:t>‹#›</a:t>
            </a:fld>
            <a:endParaRPr kumimoji="1" lang="ja-JP" altLang="en-US"/>
          </a:p>
        </p:txBody>
      </p:sp>
      <p:sp>
        <p:nvSpPr>
          <p:cNvPr id="9" name="角丸四角形 8"/>
          <p:cNvSpPr/>
          <p:nvPr userDrawn="1"/>
        </p:nvSpPr>
        <p:spPr>
          <a:xfrm>
            <a:off x="231058" y="1324333"/>
            <a:ext cx="8681884" cy="340954"/>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7" name="正方形/長方形 6"/>
          <p:cNvSpPr/>
          <p:nvPr userDrawn="1"/>
        </p:nvSpPr>
        <p:spPr>
          <a:xfrm>
            <a:off x="0" y="-1"/>
            <a:ext cx="9144000" cy="6858001"/>
          </a:xfrm>
          <a:prstGeom prst="rect">
            <a:avLst/>
          </a:prstGeom>
          <a:solidFill>
            <a:srgbClr val="00AAD6"/>
          </a:solidFill>
          <a:ln>
            <a:noFill/>
          </a:ln>
          <a:effectLst>
            <a:outerShdw blurRad="50800" dist="762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Title 1"/>
          <p:cNvSpPr>
            <a:spLocks noGrp="1"/>
          </p:cNvSpPr>
          <p:nvPr>
            <p:ph type="title"/>
          </p:nvPr>
        </p:nvSpPr>
        <p:spPr>
          <a:xfrm>
            <a:off x="628650" y="988219"/>
            <a:ext cx="7886700" cy="2852737"/>
          </a:xfrm>
        </p:spPr>
        <p:txBody>
          <a:bodyPr anchor="b"/>
          <a:lstStyle>
            <a:lvl1pPr>
              <a:defRPr sz="6000" b="1">
                <a:solidFill>
                  <a:srgbClr val="FFF9E6"/>
                </a:solidFill>
              </a:defRPr>
            </a:lvl1pPr>
          </a:lstStyle>
          <a:p>
            <a:r>
              <a:rPr lang="ja-JP" altLang="en-US" dirty="0"/>
              <a:t>マスター タイトルの書式設定</a:t>
            </a:r>
            <a:endParaRPr lang="en-US" dirty="0"/>
          </a:p>
        </p:txBody>
      </p:sp>
      <p:sp>
        <p:nvSpPr>
          <p:cNvPr id="3" name="Text Placeholder 2"/>
          <p:cNvSpPr>
            <a:spLocks noGrp="1"/>
          </p:cNvSpPr>
          <p:nvPr>
            <p:ph type="body" idx="1"/>
          </p:nvPr>
        </p:nvSpPr>
        <p:spPr>
          <a:xfrm>
            <a:off x="628650" y="3867944"/>
            <a:ext cx="7886700" cy="1500187"/>
          </a:xfrm>
        </p:spPr>
        <p:txBody>
          <a:bodyPr/>
          <a:lstStyle>
            <a:lvl1pPr marL="0" indent="0">
              <a:buNone/>
              <a:defRPr sz="2400" b="1">
                <a:solidFill>
                  <a:srgbClr val="FFF9E6"/>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dirty="0"/>
              <a:t>マスター テキストの書式設定</a:t>
            </a:r>
          </a:p>
        </p:txBody>
      </p:sp>
      <p:sp>
        <p:nvSpPr>
          <p:cNvPr id="4" name="Date Placeholder 3"/>
          <p:cNvSpPr>
            <a:spLocks noGrp="1"/>
          </p:cNvSpPr>
          <p:nvPr>
            <p:ph type="dt" sz="half" idx="10"/>
          </p:nvPr>
        </p:nvSpPr>
        <p:spPr/>
        <p:txBody>
          <a:bodyPr/>
          <a:lstStyle/>
          <a:p>
            <a:fld id="{22946CDD-378E-A84A-8F0C-B44022576CF0}" type="datetimeFigureOut">
              <a:rPr kumimoji="1" lang="ja-JP" altLang="en-US" smtClean="0"/>
              <a:t>2019/10/24</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E11866D0-2B03-144A-8829-96F8BCA240D1}" type="slidenum">
              <a:rPr kumimoji="1" lang="ja-JP" altLang="en-US" smtClean="0"/>
              <a:t>‹#›</a:t>
            </a:fld>
            <a:endParaRPr kumimoji="1" lang="ja-JP"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22946CDD-378E-A84A-8F0C-B44022576CF0}" type="datetimeFigureOut">
              <a:rPr kumimoji="1" lang="ja-JP" altLang="en-US" smtClean="0"/>
              <a:t>2019/10/24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E11866D0-2B03-144A-8829-96F8BCA240D1}" type="slidenum">
              <a:rPr kumimoji="1" lang="ja-JP" altLang="en-US" smtClean="0"/>
              <a:t>‹#›</a:t>
            </a:fld>
            <a:endParaRPr kumimoji="1" lang="ja-JP"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22946CDD-378E-A84A-8F0C-B44022576CF0}" type="datetimeFigureOut">
              <a:rPr kumimoji="1" lang="ja-JP" altLang="en-US" smtClean="0"/>
              <a:t>2019/10/24</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E11866D0-2B03-144A-8829-96F8BCA240D1}" type="slidenum">
              <a:rPr kumimoji="1" lang="ja-JP" altLang="en-US" smtClean="0"/>
              <a:t>‹#›</a:t>
            </a:fld>
            <a:endParaRPr kumimoji="1"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22946CDD-378E-A84A-8F0C-B44022576CF0}" type="datetimeFigureOut">
              <a:rPr kumimoji="1" lang="ja-JP" altLang="en-US" smtClean="0"/>
              <a:t>2019/10/24</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E11866D0-2B03-144A-8829-96F8BCA240D1}" type="slidenum">
              <a:rPr kumimoji="1" lang="ja-JP" altLang="en-US" smtClean="0"/>
              <a:t>‹#›</a:t>
            </a:fld>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946CDD-378E-A84A-8F0C-B44022576CF0}" type="datetimeFigureOut">
              <a:rPr kumimoji="1" lang="ja-JP" altLang="en-US" smtClean="0"/>
              <a:t>2019/10/24</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E11866D0-2B03-144A-8829-96F8BCA240D1}" type="slidenum">
              <a:rPr kumimoji="1" lang="ja-JP" altLang="en-US" smtClean="0"/>
              <a: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3;&#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22946CDD-378E-A84A-8F0C-B44022576CF0}" type="datetimeFigureOut">
              <a:rPr kumimoji="1" lang="ja-JP" altLang="en-US" smtClean="0"/>
              <a:t>2019/10/24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E11866D0-2B03-144A-8829-96F8BCA240D1}" type="slidenum">
              <a:rPr kumimoji="1" lang="ja-JP" altLang="en-US" smtClean="0"/>
              <a:t>‹#›</a:t>
            </a:fld>
            <a:endParaRPr kumimoji="1"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プレースホルダーまでドラッグするかアイコンをクリックして図を追加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22946CDD-378E-A84A-8F0C-B44022576CF0}" type="datetimeFigureOut">
              <a:rPr kumimoji="1" lang="ja-JP" altLang="en-US" smtClean="0"/>
              <a:t>2019/10/24</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E11866D0-2B03-144A-8829-96F8BCA240D1}" type="slidenum">
              <a:rPr kumimoji="1" lang="ja-JP" altLang="en-US" smtClean="0"/>
              <a:t>‹#›</a:t>
            </a:fld>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946CDD-378E-A84A-8F0C-B44022576CF0}" type="datetimeFigureOut">
              <a:rPr kumimoji="1" lang="ja-JP" altLang="en-US" smtClean="0"/>
              <a:t>2019/10/24</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11866D0-2B03-144A-8829-96F8BCA240D1}" type="slidenum">
              <a:rPr kumimoji="1" lang="ja-JP" altLang="en-US" smtClean="0"/>
              <a:t>‹#›</a:t>
            </a:fld>
            <a:endParaRPr kumimoji="1" lang="ja-JP" altLang="en-US"/>
          </a:p>
        </p:txBody>
      </p:sp>
    </p:spTree>
    <p:extLst>
      <p:ext uri="{BB962C8B-B14F-4D97-AF65-F5344CB8AC3E}">
        <p14:creationId xmlns:p14="http://schemas.microsoft.com/office/powerpoint/2010/main" val="18738498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380010" y="1360315"/>
            <a:ext cx="8383979" cy="2387600"/>
          </a:xfrm>
        </p:spPr>
        <p:txBody>
          <a:bodyPr>
            <a:normAutofit/>
          </a:bodyPr>
          <a:lstStyle/>
          <a:p>
            <a:r>
              <a:rPr lang="en" altLang="ja-JP" sz="5400" dirty="0"/>
              <a:t>Swift</a:t>
            </a:r>
            <a:r>
              <a:rPr lang="ja-JP" altLang="en-US" sz="5400"/>
              <a:t>勉強会</a:t>
            </a:r>
            <a:r>
              <a:rPr lang="en-US" altLang="ja-JP" sz="5400" dirty="0"/>
              <a:t> </a:t>
            </a:r>
            <a:r>
              <a:rPr lang="ja-JP" altLang="en-US" sz="5400"/>
              <a:t>第三回</a:t>
            </a:r>
            <a:br>
              <a:rPr lang="en-US" altLang="ja-JP" sz="4000" dirty="0"/>
            </a:br>
            <a:r>
              <a:rPr lang="en-US" altLang="ja-JP" sz="4000" dirty="0"/>
              <a:t>- UI</a:t>
            </a:r>
            <a:r>
              <a:rPr lang="ja-JP" altLang="en-US" sz="4000"/>
              <a:t>をつくろう</a:t>
            </a:r>
            <a:r>
              <a:rPr lang="en-US" altLang="ja-JP" sz="4000" dirty="0"/>
              <a:t>② -</a:t>
            </a:r>
            <a:endParaRPr lang="en" altLang="ja-JP" sz="4000" dirty="0"/>
          </a:p>
        </p:txBody>
      </p:sp>
      <p:sp>
        <p:nvSpPr>
          <p:cNvPr id="3" name="サブタイトル 2"/>
          <p:cNvSpPr>
            <a:spLocks noGrp="1"/>
          </p:cNvSpPr>
          <p:nvPr>
            <p:ph type="subTitle" idx="1"/>
          </p:nvPr>
        </p:nvSpPr>
        <p:spPr>
          <a:xfrm>
            <a:off x="900110" y="5190025"/>
            <a:ext cx="7343775" cy="1062369"/>
          </a:xfrm>
        </p:spPr>
        <p:txBody>
          <a:bodyPr>
            <a:normAutofit/>
          </a:bodyPr>
          <a:lstStyle/>
          <a:p>
            <a:r>
              <a:rPr lang="ja-JP" altLang="en-US" sz="3600">
                <a:latin typeface="+mj-ea"/>
                <a:ea typeface="+mj-ea"/>
              </a:rPr>
              <a:t>新納真次郎（中村研</a:t>
            </a:r>
            <a:r>
              <a:rPr lang="en-US" altLang="ja-JP" sz="3600" dirty="0">
                <a:latin typeface="+mj-ea"/>
                <a:ea typeface="+mj-ea"/>
              </a:rPr>
              <a:t>OB</a:t>
            </a:r>
            <a:r>
              <a:rPr lang="ja-JP" altLang="en-US" sz="3600">
                <a:latin typeface="+mj-ea"/>
                <a:ea typeface="+mj-ea"/>
              </a:rPr>
              <a:t>）</a:t>
            </a:r>
            <a:endParaRPr lang="en-US" altLang="ja-JP" sz="3600" dirty="0">
              <a:latin typeface="+mj-ea"/>
              <a:ea typeface="+mj-ea"/>
            </a:endParaRPr>
          </a:p>
        </p:txBody>
      </p:sp>
      <p:sp>
        <p:nvSpPr>
          <p:cNvPr id="6" name="テキスト ボックス 5"/>
          <p:cNvSpPr txBox="1"/>
          <p:nvPr/>
        </p:nvSpPr>
        <p:spPr>
          <a:xfrm>
            <a:off x="3697400" y="3854517"/>
            <a:ext cx="1749197" cy="400110"/>
          </a:xfrm>
          <a:prstGeom prst="rect">
            <a:avLst/>
          </a:prstGeom>
          <a:noFill/>
        </p:spPr>
        <p:txBody>
          <a:bodyPr wrap="none" rtlCol="0">
            <a:spAutoFit/>
          </a:bodyPr>
          <a:lstStyle/>
          <a:p>
            <a:r>
              <a:rPr lang="en-US" altLang="ja-JP" sz="2000" b="1" dirty="0">
                <a:solidFill>
                  <a:srgbClr val="FFF9E6"/>
                </a:solidFill>
                <a:latin typeface="+mj-ea"/>
                <a:ea typeface="+mj-ea"/>
              </a:rPr>
              <a:t>2019.10.18</a:t>
            </a:r>
            <a:endParaRPr kumimoji="1" lang="ja-JP" altLang="en-US" sz="2000" b="1" dirty="0">
              <a:solidFill>
                <a:srgbClr val="FFF9E6"/>
              </a:solidFill>
              <a:latin typeface="+mj-ea"/>
              <a:ea typeface="+mj-ea"/>
            </a:endParaRPr>
          </a:p>
        </p:txBody>
      </p:sp>
    </p:spTree>
    <p:extLst>
      <p:ext uri="{BB962C8B-B14F-4D97-AF65-F5344CB8AC3E}">
        <p14:creationId xmlns:p14="http://schemas.microsoft.com/office/powerpoint/2010/main" val="271411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9D45BF6-137C-0F45-A736-9B00D75CEBBE}"/>
              </a:ext>
            </a:extLst>
          </p:cNvPr>
          <p:cNvSpPr>
            <a:spLocks noGrp="1"/>
          </p:cNvSpPr>
          <p:nvPr>
            <p:ph type="title"/>
          </p:nvPr>
        </p:nvSpPr>
        <p:spPr/>
        <p:txBody>
          <a:bodyPr/>
          <a:lstStyle/>
          <a:p>
            <a:r>
              <a:rPr kumimoji="1" lang="ja-JP" altLang="en-US"/>
              <a:t>演習（</a:t>
            </a:r>
            <a:r>
              <a:rPr kumimoji="1" lang="en-US" altLang="ja-JP" dirty="0"/>
              <a:t>1</a:t>
            </a:r>
            <a:r>
              <a:rPr kumimoji="1" lang="ja-JP" altLang="en-US"/>
              <a:t>）</a:t>
            </a:r>
          </a:p>
        </p:txBody>
      </p:sp>
      <p:sp>
        <p:nvSpPr>
          <p:cNvPr id="3" name="コンテンツ プレースホルダー 2">
            <a:extLst>
              <a:ext uri="{FF2B5EF4-FFF2-40B4-BE49-F238E27FC236}">
                <a16:creationId xmlns:a16="http://schemas.microsoft.com/office/drawing/2014/main" id="{E12B6B6B-B589-174B-A029-1B311DDBF9C4}"/>
              </a:ext>
            </a:extLst>
          </p:cNvPr>
          <p:cNvSpPr>
            <a:spLocks noGrp="1"/>
          </p:cNvSpPr>
          <p:nvPr>
            <p:ph idx="1"/>
          </p:nvPr>
        </p:nvSpPr>
        <p:spPr/>
        <p:txBody>
          <a:bodyPr>
            <a:normAutofit/>
          </a:bodyPr>
          <a:lstStyle/>
          <a:p>
            <a:r>
              <a:rPr lang="ja-JP" altLang="en-US"/>
              <a:t>セル番号の数だけ「ほげほげ」する回数を増やすテーブルをつくろう</a:t>
            </a:r>
            <a:endParaRPr lang="en-US" altLang="ja-JP" dirty="0"/>
          </a:p>
          <a:p>
            <a:pPr lvl="1"/>
            <a:r>
              <a:rPr lang="ja-JP" altLang="en-US"/>
              <a:t>ほげ</a:t>
            </a:r>
            <a:endParaRPr lang="en-US" altLang="ja-JP" dirty="0"/>
          </a:p>
          <a:p>
            <a:pPr lvl="1"/>
            <a:r>
              <a:rPr lang="ja-JP" altLang="en-US"/>
              <a:t>ほげほげ</a:t>
            </a:r>
            <a:endParaRPr lang="en-US" altLang="ja-JP" dirty="0"/>
          </a:p>
          <a:p>
            <a:pPr lvl="1"/>
            <a:r>
              <a:rPr lang="ja-JP" altLang="en-US"/>
              <a:t>ほげほげほげ</a:t>
            </a:r>
            <a:endParaRPr lang="en-US" altLang="ja-JP" dirty="0"/>
          </a:p>
          <a:p>
            <a:r>
              <a:rPr lang="ja-JP" altLang="en-US"/>
              <a:t>ヒント</a:t>
            </a:r>
            <a:endParaRPr lang="en-US" altLang="ja-JP" dirty="0"/>
          </a:p>
          <a:p>
            <a:pPr lvl="1"/>
            <a:r>
              <a:rPr lang="en-US" altLang="ja-JP" dirty="0" err="1"/>
              <a:t>indexPath.row</a:t>
            </a:r>
            <a:r>
              <a:rPr lang="en-US" altLang="ja-JP" dirty="0"/>
              <a:t> </a:t>
            </a:r>
            <a:r>
              <a:rPr lang="ja-JP" altLang="en-US"/>
              <a:t>番号取れる</a:t>
            </a:r>
            <a:endParaRPr lang="en-US" altLang="ja-JP" dirty="0"/>
          </a:p>
          <a:p>
            <a:pPr lvl="1"/>
            <a:r>
              <a:rPr lang="en-US" altLang="ja-JP" dirty="0" err="1"/>
              <a:t>cell.textLabel</a:t>
            </a:r>
            <a:r>
              <a:rPr lang="en-US" altLang="ja-JP" dirty="0"/>
              <a:t> </a:t>
            </a:r>
            <a:r>
              <a:rPr lang="ja-JP" altLang="en-US"/>
              <a:t>を持っている</a:t>
            </a:r>
            <a:endParaRPr lang="en-US" altLang="ja-JP" dirty="0"/>
          </a:p>
        </p:txBody>
      </p:sp>
      <p:pic>
        <p:nvPicPr>
          <p:cNvPr id="5" name="図 4">
            <a:extLst>
              <a:ext uri="{FF2B5EF4-FFF2-40B4-BE49-F238E27FC236}">
                <a16:creationId xmlns:a16="http://schemas.microsoft.com/office/drawing/2014/main" id="{FC5FE7C9-370C-B641-94F9-250D40A30FB2}"/>
              </a:ext>
            </a:extLst>
          </p:cNvPr>
          <p:cNvPicPr>
            <a:picLocks noChangeAspect="1"/>
          </p:cNvPicPr>
          <p:nvPr/>
        </p:nvPicPr>
        <p:blipFill>
          <a:blip r:embed="rId3"/>
          <a:stretch>
            <a:fillRect/>
          </a:stretch>
        </p:blipFill>
        <p:spPr>
          <a:xfrm>
            <a:off x="6324600" y="2772119"/>
            <a:ext cx="1963603" cy="4085881"/>
          </a:xfrm>
          <a:prstGeom prst="rect">
            <a:avLst/>
          </a:prstGeom>
        </p:spPr>
      </p:pic>
    </p:spTree>
    <p:extLst>
      <p:ext uri="{BB962C8B-B14F-4D97-AF65-F5344CB8AC3E}">
        <p14:creationId xmlns:p14="http://schemas.microsoft.com/office/powerpoint/2010/main" val="17334084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9D45BF6-137C-0F45-A736-9B00D75CEBBE}"/>
              </a:ext>
            </a:extLst>
          </p:cNvPr>
          <p:cNvSpPr>
            <a:spLocks noGrp="1"/>
          </p:cNvSpPr>
          <p:nvPr>
            <p:ph type="title"/>
          </p:nvPr>
        </p:nvSpPr>
        <p:spPr/>
        <p:txBody>
          <a:bodyPr/>
          <a:lstStyle/>
          <a:p>
            <a:r>
              <a:rPr kumimoji="1" lang="ja-JP" altLang="en-US"/>
              <a:t>演習（</a:t>
            </a:r>
            <a:r>
              <a:rPr lang="en-US" altLang="ja-JP" dirty="0"/>
              <a:t>2</a:t>
            </a:r>
            <a:r>
              <a:rPr kumimoji="1" lang="ja-JP" altLang="en-US"/>
              <a:t>）</a:t>
            </a:r>
          </a:p>
        </p:txBody>
      </p:sp>
      <p:sp>
        <p:nvSpPr>
          <p:cNvPr id="3" name="コンテンツ プレースホルダー 2">
            <a:extLst>
              <a:ext uri="{FF2B5EF4-FFF2-40B4-BE49-F238E27FC236}">
                <a16:creationId xmlns:a16="http://schemas.microsoft.com/office/drawing/2014/main" id="{E12B6B6B-B589-174B-A029-1B311DDBF9C4}"/>
              </a:ext>
            </a:extLst>
          </p:cNvPr>
          <p:cNvSpPr>
            <a:spLocks noGrp="1"/>
          </p:cNvSpPr>
          <p:nvPr>
            <p:ph idx="1"/>
          </p:nvPr>
        </p:nvSpPr>
        <p:spPr/>
        <p:txBody>
          <a:bodyPr>
            <a:normAutofit lnSpcReduction="10000"/>
          </a:bodyPr>
          <a:lstStyle/>
          <a:p>
            <a:r>
              <a:rPr lang="ja-JP" altLang="en-US"/>
              <a:t>ボタンをタップするたびにほげが増えていくプログラムを書いてみよう</a:t>
            </a:r>
            <a:endParaRPr lang="en-US" altLang="ja-JP" dirty="0"/>
          </a:p>
          <a:p>
            <a:pPr lvl="1"/>
            <a:r>
              <a:rPr lang="ja-JP" altLang="en-US"/>
              <a:t>ほげ</a:t>
            </a:r>
            <a:endParaRPr lang="en-US" altLang="ja-JP" dirty="0"/>
          </a:p>
          <a:p>
            <a:pPr lvl="1"/>
            <a:r>
              <a:rPr lang="ja-JP" altLang="en-US"/>
              <a:t>ほげほげ</a:t>
            </a:r>
            <a:endParaRPr lang="en-US" altLang="ja-JP" dirty="0"/>
          </a:p>
          <a:p>
            <a:pPr lvl="1"/>
            <a:r>
              <a:rPr lang="ja-JP" altLang="en-US"/>
              <a:t>ほげほげほげ</a:t>
            </a:r>
            <a:endParaRPr lang="en-US" altLang="ja-JP" dirty="0"/>
          </a:p>
          <a:p>
            <a:pPr lvl="1"/>
            <a:r>
              <a:rPr lang="ja-JP" altLang="en-US"/>
              <a:t>ほげほげほげほげ</a:t>
            </a:r>
            <a:endParaRPr lang="en-US" altLang="ja-JP" dirty="0"/>
          </a:p>
          <a:p>
            <a:pPr lvl="1"/>
            <a:r>
              <a:rPr lang="ja-JP" altLang="en-US"/>
              <a:t>ほげほげほげほげほげ</a:t>
            </a:r>
            <a:endParaRPr lang="en-US" altLang="ja-JP" dirty="0"/>
          </a:p>
          <a:p>
            <a:r>
              <a:rPr lang="ja-JP" altLang="en-US"/>
              <a:t>ヒント</a:t>
            </a:r>
            <a:endParaRPr lang="en-US" altLang="ja-JP" dirty="0"/>
          </a:p>
          <a:p>
            <a:pPr lvl="1"/>
            <a:r>
              <a:rPr lang="ja-JP" altLang="en-US"/>
              <a:t>テーブルの更新は</a:t>
            </a:r>
            <a:br>
              <a:rPr lang="en-US" altLang="ja-JP" dirty="0"/>
            </a:br>
            <a:r>
              <a:rPr lang="en-US" altLang="ja-JP" dirty="0" err="1"/>
              <a:t>tableView.reloadData</a:t>
            </a:r>
            <a:r>
              <a:rPr lang="en-US" altLang="ja-JP" dirty="0"/>
              <a:t>()</a:t>
            </a:r>
          </a:p>
        </p:txBody>
      </p:sp>
      <p:pic>
        <p:nvPicPr>
          <p:cNvPr id="4" name="図 3">
            <a:extLst>
              <a:ext uri="{FF2B5EF4-FFF2-40B4-BE49-F238E27FC236}">
                <a16:creationId xmlns:a16="http://schemas.microsoft.com/office/drawing/2014/main" id="{F71101B6-AEB2-5743-BAFF-6238B210ECAC}"/>
              </a:ext>
            </a:extLst>
          </p:cNvPr>
          <p:cNvPicPr>
            <a:picLocks noChangeAspect="1"/>
          </p:cNvPicPr>
          <p:nvPr/>
        </p:nvPicPr>
        <p:blipFill>
          <a:blip r:embed="rId3"/>
          <a:stretch>
            <a:fillRect/>
          </a:stretch>
        </p:blipFill>
        <p:spPr>
          <a:xfrm>
            <a:off x="6379029" y="2605185"/>
            <a:ext cx="2083346" cy="4335043"/>
          </a:xfrm>
          <a:prstGeom prst="rect">
            <a:avLst/>
          </a:prstGeom>
        </p:spPr>
      </p:pic>
    </p:spTree>
    <p:extLst>
      <p:ext uri="{BB962C8B-B14F-4D97-AF65-F5344CB8AC3E}">
        <p14:creationId xmlns:p14="http://schemas.microsoft.com/office/powerpoint/2010/main" val="7998838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0D44747-B4A1-014A-9FAC-DF019FD40696}"/>
              </a:ext>
            </a:extLst>
          </p:cNvPr>
          <p:cNvSpPr>
            <a:spLocks noGrp="1"/>
          </p:cNvSpPr>
          <p:nvPr>
            <p:ph type="title"/>
          </p:nvPr>
        </p:nvSpPr>
        <p:spPr/>
        <p:txBody>
          <a:bodyPr/>
          <a:lstStyle/>
          <a:p>
            <a:r>
              <a:rPr kumimoji="1" lang="ja-JP" altLang="en-US"/>
              <a:t>コレクションテーブル</a:t>
            </a:r>
          </a:p>
        </p:txBody>
      </p:sp>
      <p:sp>
        <p:nvSpPr>
          <p:cNvPr id="6" name="コンテンツ プレースホルダー 5">
            <a:extLst>
              <a:ext uri="{FF2B5EF4-FFF2-40B4-BE49-F238E27FC236}">
                <a16:creationId xmlns:a16="http://schemas.microsoft.com/office/drawing/2014/main" id="{B3C9D870-8940-084D-8C29-C13FAD3508B7}"/>
              </a:ext>
            </a:extLst>
          </p:cNvPr>
          <p:cNvSpPr>
            <a:spLocks noGrp="1"/>
          </p:cNvSpPr>
          <p:nvPr>
            <p:ph idx="1"/>
          </p:nvPr>
        </p:nvSpPr>
        <p:spPr>
          <a:xfrm>
            <a:off x="231057" y="2162935"/>
            <a:ext cx="7766033" cy="4121148"/>
          </a:xfrm>
        </p:spPr>
        <p:txBody>
          <a:bodyPr/>
          <a:lstStyle/>
          <a:p>
            <a:r>
              <a:rPr lang="ja-JP" altLang="en-US"/>
              <a:t>コレクションテーブルでできてそうなもの</a:t>
            </a:r>
          </a:p>
        </p:txBody>
      </p:sp>
      <p:pic>
        <p:nvPicPr>
          <p:cNvPr id="7" name="図 6">
            <a:extLst>
              <a:ext uri="{FF2B5EF4-FFF2-40B4-BE49-F238E27FC236}">
                <a16:creationId xmlns:a16="http://schemas.microsoft.com/office/drawing/2014/main" id="{EEEDB730-80BC-3847-8CC4-E7FDC575BD61}"/>
              </a:ext>
            </a:extLst>
          </p:cNvPr>
          <p:cNvPicPr>
            <a:picLocks noChangeAspect="1"/>
          </p:cNvPicPr>
          <p:nvPr/>
        </p:nvPicPr>
        <p:blipFill>
          <a:blip r:embed="rId2"/>
          <a:stretch>
            <a:fillRect/>
          </a:stretch>
        </p:blipFill>
        <p:spPr>
          <a:xfrm>
            <a:off x="514086" y="3366292"/>
            <a:ext cx="2357955" cy="4912902"/>
          </a:xfrm>
          <a:prstGeom prst="rect">
            <a:avLst/>
          </a:prstGeom>
        </p:spPr>
      </p:pic>
      <p:pic>
        <p:nvPicPr>
          <p:cNvPr id="4" name="図 3">
            <a:extLst>
              <a:ext uri="{FF2B5EF4-FFF2-40B4-BE49-F238E27FC236}">
                <a16:creationId xmlns:a16="http://schemas.microsoft.com/office/drawing/2014/main" id="{07CFDA16-7542-D64D-A6D8-C77476A6B4E0}"/>
              </a:ext>
            </a:extLst>
          </p:cNvPr>
          <p:cNvPicPr>
            <a:picLocks noChangeAspect="1"/>
          </p:cNvPicPr>
          <p:nvPr/>
        </p:nvPicPr>
        <p:blipFill>
          <a:blip r:embed="rId3">
            <a:extLst>
              <a:ext uri="{BEBA8EAE-BF5A-486C-A8C5-ECC9F3942E4B}">
                <a14:imgProps xmlns:a14="http://schemas.microsoft.com/office/drawing/2010/main">
                  <a14:imgLayer>
                    <a14:imgEffect>
                      <a14:artisticBlur radius="21"/>
                    </a14:imgEffect>
                  </a14:imgLayer>
                </a14:imgProps>
              </a:ext>
            </a:extLst>
          </a:blip>
          <a:stretch>
            <a:fillRect/>
          </a:stretch>
        </p:blipFill>
        <p:spPr>
          <a:xfrm>
            <a:off x="2977466" y="3366292"/>
            <a:ext cx="2467398" cy="5347492"/>
          </a:xfrm>
          <a:prstGeom prst="rect">
            <a:avLst/>
          </a:prstGeom>
        </p:spPr>
      </p:pic>
      <p:pic>
        <p:nvPicPr>
          <p:cNvPr id="9" name="図 8">
            <a:extLst>
              <a:ext uri="{FF2B5EF4-FFF2-40B4-BE49-F238E27FC236}">
                <a16:creationId xmlns:a16="http://schemas.microsoft.com/office/drawing/2014/main" id="{A5019C94-41F1-254C-BB34-FB94B625849E}"/>
              </a:ext>
            </a:extLst>
          </p:cNvPr>
          <p:cNvPicPr>
            <a:picLocks noChangeAspect="1"/>
          </p:cNvPicPr>
          <p:nvPr/>
        </p:nvPicPr>
        <p:blipFill>
          <a:blip r:embed="rId4"/>
          <a:stretch>
            <a:fillRect/>
          </a:stretch>
        </p:blipFill>
        <p:spPr>
          <a:xfrm>
            <a:off x="5550289" y="3366292"/>
            <a:ext cx="2953407" cy="6400800"/>
          </a:xfrm>
          <a:prstGeom prst="rect">
            <a:avLst/>
          </a:prstGeom>
        </p:spPr>
      </p:pic>
    </p:spTree>
    <p:extLst>
      <p:ext uri="{BB962C8B-B14F-4D97-AF65-F5344CB8AC3E}">
        <p14:creationId xmlns:p14="http://schemas.microsoft.com/office/powerpoint/2010/main" val="41816359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2A2F082-C25C-9043-9DD3-440A17D74EE0}"/>
              </a:ext>
            </a:extLst>
          </p:cNvPr>
          <p:cNvSpPr>
            <a:spLocks noGrp="1"/>
          </p:cNvSpPr>
          <p:nvPr>
            <p:ph type="title"/>
          </p:nvPr>
        </p:nvSpPr>
        <p:spPr/>
        <p:txBody>
          <a:bodyPr/>
          <a:lstStyle/>
          <a:p>
            <a:r>
              <a:rPr kumimoji="1" lang="ja-JP" altLang="en-US"/>
              <a:t>使い方は大体同じ</a:t>
            </a:r>
          </a:p>
        </p:txBody>
      </p:sp>
      <p:sp>
        <p:nvSpPr>
          <p:cNvPr id="3" name="コンテンツ プレースホルダー 2">
            <a:extLst>
              <a:ext uri="{FF2B5EF4-FFF2-40B4-BE49-F238E27FC236}">
                <a16:creationId xmlns:a16="http://schemas.microsoft.com/office/drawing/2014/main" id="{C05AF9D0-FF30-444C-AEEC-4968B7FBF765}"/>
              </a:ext>
            </a:extLst>
          </p:cNvPr>
          <p:cNvSpPr>
            <a:spLocks noGrp="1"/>
          </p:cNvSpPr>
          <p:nvPr>
            <p:ph idx="1"/>
          </p:nvPr>
        </p:nvSpPr>
        <p:spPr/>
        <p:txBody>
          <a:bodyPr/>
          <a:lstStyle/>
          <a:p>
            <a:endParaRPr kumimoji="1" lang="ja-JP" altLang="en-US"/>
          </a:p>
        </p:txBody>
      </p:sp>
      <p:sp>
        <p:nvSpPr>
          <p:cNvPr id="4" name="正方形/長方形 3">
            <a:extLst>
              <a:ext uri="{FF2B5EF4-FFF2-40B4-BE49-F238E27FC236}">
                <a16:creationId xmlns:a16="http://schemas.microsoft.com/office/drawing/2014/main" id="{CEC7E92F-9186-1244-9A17-1163235BED7D}"/>
              </a:ext>
            </a:extLst>
          </p:cNvPr>
          <p:cNvSpPr/>
          <p:nvPr/>
        </p:nvSpPr>
        <p:spPr>
          <a:xfrm>
            <a:off x="685799" y="2001925"/>
            <a:ext cx="6346371" cy="830997"/>
          </a:xfrm>
          <a:prstGeom prst="rect">
            <a:avLst/>
          </a:prstGeom>
          <a:solidFill>
            <a:schemeClr val="tx1">
              <a:lumMod val="85000"/>
              <a:lumOff val="15000"/>
            </a:schemeClr>
          </a:solidFill>
        </p:spPr>
        <p:txBody>
          <a:bodyPr wrap="square">
            <a:spAutoFit/>
          </a:bodyPr>
          <a:lstStyle/>
          <a:p>
            <a:r>
              <a:rPr lang="en" altLang="ja-JP" sz="2400" dirty="0" err="1">
                <a:solidFill>
                  <a:srgbClr val="56D0B3"/>
                </a:solidFill>
                <a:latin typeface="Menlo" panose="020B0609030804020204" pitchFamily="49" charset="0"/>
              </a:rPr>
              <a:t>collectionV</a:t>
            </a:r>
            <a:r>
              <a:rPr lang="en" altLang="ja-JP" sz="2400" dirty="0" err="1">
                <a:solidFill>
                  <a:srgbClr val="FFFFFF"/>
                </a:solidFill>
                <a:latin typeface="Menlo" panose="020B0609030804020204" pitchFamily="49" charset="0"/>
              </a:rPr>
              <a:t>.</a:t>
            </a:r>
            <a:r>
              <a:rPr lang="en" altLang="ja-JP" sz="2400" dirty="0" err="1">
                <a:solidFill>
                  <a:srgbClr val="AB64FF"/>
                </a:solidFill>
                <a:latin typeface="Menlo" panose="020B0609030804020204" pitchFamily="49" charset="0"/>
              </a:rPr>
              <a:t>delegate</a:t>
            </a:r>
            <a:r>
              <a:rPr lang="en" altLang="ja-JP" sz="2400" dirty="0">
                <a:solidFill>
                  <a:srgbClr val="FFFFFF"/>
                </a:solidFill>
                <a:latin typeface="Menlo" panose="020B0609030804020204" pitchFamily="49" charset="0"/>
              </a:rPr>
              <a:t> = </a:t>
            </a:r>
            <a:r>
              <a:rPr lang="en" altLang="ja-JP" sz="2400" b="1" dirty="0">
                <a:solidFill>
                  <a:srgbClr val="F2248C"/>
                </a:solidFill>
                <a:latin typeface="Menlo" panose="020B0609030804020204" pitchFamily="49" charset="0"/>
              </a:rPr>
              <a:t>self</a:t>
            </a:r>
            <a:endParaRPr lang="en" altLang="ja-JP" sz="2400" dirty="0">
              <a:solidFill>
                <a:srgbClr val="56D0B3"/>
              </a:solidFill>
              <a:latin typeface="Menlo" panose="020B0609030804020204" pitchFamily="49" charset="0"/>
            </a:endParaRPr>
          </a:p>
          <a:p>
            <a:r>
              <a:rPr lang="en" altLang="ja-JP" sz="2400" dirty="0" err="1">
                <a:solidFill>
                  <a:srgbClr val="56D0B3"/>
                </a:solidFill>
                <a:latin typeface="Menlo" panose="020B0609030804020204" pitchFamily="49" charset="0"/>
              </a:rPr>
              <a:t>collectionV</a:t>
            </a:r>
            <a:r>
              <a:rPr lang="en" altLang="ja-JP" sz="2400" dirty="0" err="1">
                <a:solidFill>
                  <a:srgbClr val="FFFFFF"/>
                </a:solidFill>
                <a:latin typeface="Menlo" panose="020B0609030804020204" pitchFamily="49" charset="0"/>
              </a:rPr>
              <a:t>.</a:t>
            </a:r>
            <a:r>
              <a:rPr lang="en" altLang="ja-JP" sz="2400" dirty="0" err="1">
                <a:solidFill>
                  <a:srgbClr val="AB64FF"/>
                </a:solidFill>
                <a:latin typeface="Menlo" panose="020B0609030804020204" pitchFamily="49" charset="0"/>
              </a:rPr>
              <a:t>dataSource</a:t>
            </a:r>
            <a:r>
              <a:rPr lang="en" altLang="ja-JP" sz="2400" dirty="0">
                <a:solidFill>
                  <a:srgbClr val="FFFFFF"/>
                </a:solidFill>
                <a:latin typeface="Menlo" panose="020B0609030804020204" pitchFamily="49" charset="0"/>
              </a:rPr>
              <a:t> = </a:t>
            </a:r>
            <a:r>
              <a:rPr lang="en" altLang="ja-JP" sz="2400" b="1" dirty="0">
                <a:solidFill>
                  <a:srgbClr val="F2248C"/>
                </a:solidFill>
                <a:latin typeface="Menlo" panose="020B0609030804020204" pitchFamily="49" charset="0"/>
              </a:rPr>
              <a:t>self</a:t>
            </a:r>
            <a:endParaRPr lang="en" altLang="ja-JP" sz="2400" dirty="0">
              <a:solidFill>
                <a:srgbClr val="FFFFFF"/>
              </a:solidFill>
              <a:effectLst/>
              <a:latin typeface="Menlo" panose="020B0609030804020204" pitchFamily="49" charset="0"/>
            </a:endParaRPr>
          </a:p>
        </p:txBody>
      </p:sp>
      <p:sp>
        <p:nvSpPr>
          <p:cNvPr id="5" name="正方形/長方形 4">
            <a:extLst>
              <a:ext uri="{FF2B5EF4-FFF2-40B4-BE49-F238E27FC236}">
                <a16:creationId xmlns:a16="http://schemas.microsoft.com/office/drawing/2014/main" id="{4E7C203E-0601-9943-A909-D4097696B0B3}"/>
              </a:ext>
            </a:extLst>
          </p:cNvPr>
          <p:cNvSpPr/>
          <p:nvPr/>
        </p:nvSpPr>
        <p:spPr>
          <a:xfrm>
            <a:off x="685799" y="2955022"/>
            <a:ext cx="8327571" cy="3693319"/>
          </a:xfrm>
          <a:prstGeom prst="rect">
            <a:avLst/>
          </a:prstGeom>
          <a:solidFill>
            <a:schemeClr val="tx1">
              <a:lumMod val="85000"/>
              <a:lumOff val="15000"/>
            </a:schemeClr>
          </a:solidFill>
        </p:spPr>
        <p:txBody>
          <a:bodyPr wrap="square">
            <a:spAutoFit/>
          </a:bodyPr>
          <a:lstStyle/>
          <a:p>
            <a:r>
              <a:rPr lang="en" altLang="ja-JP" b="1" dirty="0" err="1">
                <a:solidFill>
                  <a:srgbClr val="F2248C"/>
                </a:solidFill>
                <a:latin typeface="Menlo" panose="020B0609030804020204" pitchFamily="49" charset="0"/>
              </a:rPr>
              <a:t>func</a:t>
            </a:r>
            <a:r>
              <a:rPr lang="en" altLang="ja-JP" dirty="0">
                <a:solidFill>
                  <a:srgbClr val="FFFFFF"/>
                </a:solidFill>
                <a:latin typeface="Menlo" panose="020B0609030804020204" pitchFamily="49" charset="0"/>
              </a:rPr>
              <a:t> </a:t>
            </a:r>
            <a:r>
              <a:rPr lang="en" altLang="ja-JP" dirty="0" err="1">
                <a:solidFill>
                  <a:srgbClr val="35B0D8"/>
                </a:solidFill>
                <a:latin typeface="Menlo" panose="020B0609030804020204" pitchFamily="49" charset="0"/>
              </a:rPr>
              <a:t>collectionView</a:t>
            </a:r>
            <a:r>
              <a:rPr lang="en" altLang="ja-JP" dirty="0">
                <a:solidFill>
                  <a:srgbClr val="FFFFFF"/>
                </a:solidFill>
                <a:latin typeface="Menlo" panose="020B0609030804020204" pitchFamily="49" charset="0"/>
              </a:rPr>
              <a:t>(</a:t>
            </a:r>
            <a:r>
              <a:rPr lang="en" altLang="ja-JP" b="1" dirty="0">
                <a:solidFill>
                  <a:srgbClr val="F2248C"/>
                </a:solidFill>
                <a:latin typeface="Menlo" panose="020B0609030804020204" pitchFamily="49" charset="0"/>
              </a:rPr>
              <a:t>_</a:t>
            </a:r>
            <a:r>
              <a:rPr lang="en" altLang="ja-JP" dirty="0">
                <a:solidFill>
                  <a:srgbClr val="FFFFFF"/>
                </a:solidFill>
                <a:latin typeface="Menlo" panose="020B0609030804020204" pitchFamily="49" charset="0"/>
              </a:rPr>
              <a:t> </a:t>
            </a:r>
            <a:r>
              <a:rPr lang="en" altLang="ja-JP" dirty="0" err="1">
                <a:solidFill>
                  <a:srgbClr val="FFFFFF"/>
                </a:solidFill>
                <a:latin typeface="Menlo" panose="020B0609030804020204" pitchFamily="49" charset="0"/>
              </a:rPr>
              <a:t>collectionView</a:t>
            </a:r>
            <a:r>
              <a:rPr lang="en" altLang="ja-JP" dirty="0">
                <a:solidFill>
                  <a:srgbClr val="FFFFFF"/>
                </a:solidFill>
                <a:latin typeface="Menlo" panose="020B0609030804020204" pitchFamily="49" charset="0"/>
              </a:rPr>
              <a:t>: </a:t>
            </a:r>
            <a:r>
              <a:rPr lang="en" altLang="ja-JP" dirty="0" err="1">
                <a:solidFill>
                  <a:srgbClr val="D0A8FF"/>
                </a:solidFill>
                <a:latin typeface="Menlo" panose="020B0609030804020204" pitchFamily="49" charset="0"/>
              </a:rPr>
              <a:t>UICollectionView</a:t>
            </a:r>
            <a:r>
              <a:rPr lang="en" altLang="ja-JP" dirty="0">
                <a:solidFill>
                  <a:srgbClr val="FFFFFF"/>
                </a:solidFill>
                <a:latin typeface="Menlo" panose="020B0609030804020204" pitchFamily="49" charset="0"/>
              </a:rPr>
              <a:t>, </a:t>
            </a:r>
            <a:r>
              <a:rPr lang="en" altLang="ja-JP" dirty="0" err="1">
                <a:solidFill>
                  <a:srgbClr val="FFFFFF"/>
                </a:solidFill>
                <a:latin typeface="Menlo" panose="020B0609030804020204" pitchFamily="49" charset="0"/>
              </a:rPr>
              <a:t>numberOfItemsInSection</a:t>
            </a:r>
            <a:r>
              <a:rPr lang="en" altLang="ja-JP" dirty="0">
                <a:solidFill>
                  <a:srgbClr val="FFFFFF"/>
                </a:solidFill>
                <a:latin typeface="Menlo" panose="020B0609030804020204" pitchFamily="49" charset="0"/>
              </a:rPr>
              <a:t> section: </a:t>
            </a:r>
            <a:r>
              <a:rPr lang="en" altLang="ja-JP" dirty="0" err="1">
                <a:solidFill>
                  <a:srgbClr val="D0A8FF"/>
                </a:solidFill>
                <a:latin typeface="Menlo" panose="020B0609030804020204" pitchFamily="49" charset="0"/>
              </a:rPr>
              <a:t>Int</a:t>
            </a:r>
            <a:r>
              <a:rPr lang="en" altLang="ja-JP" dirty="0">
                <a:solidFill>
                  <a:srgbClr val="FFFFFF"/>
                </a:solidFill>
                <a:latin typeface="Menlo" panose="020B0609030804020204" pitchFamily="49" charset="0"/>
              </a:rPr>
              <a:t>) -&gt; </a:t>
            </a:r>
            <a:r>
              <a:rPr lang="en" altLang="ja-JP" dirty="0" err="1">
                <a:solidFill>
                  <a:srgbClr val="D0A8FF"/>
                </a:solidFill>
                <a:latin typeface="Menlo" panose="020B0609030804020204" pitchFamily="49" charset="0"/>
              </a:rPr>
              <a:t>Int</a:t>
            </a:r>
            <a:r>
              <a:rPr lang="en" altLang="ja-JP" dirty="0">
                <a:solidFill>
                  <a:srgbClr val="FFFFFF"/>
                </a:solidFill>
                <a:latin typeface="Menlo" panose="020B0609030804020204" pitchFamily="49" charset="0"/>
              </a:rPr>
              <a:t> {</a:t>
            </a:r>
          </a:p>
          <a:p>
            <a:r>
              <a:rPr lang="en" altLang="ja-JP" b="1" dirty="0">
                <a:solidFill>
                  <a:srgbClr val="FFFFFF"/>
                </a:solidFill>
                <a:latin typeface="Menlo" panose="020B0609030804020204" pitchFamily="49" charset="0"/>
              </a:rPr>
              <a:t>  </a:t>
            </a:r>
            <a:r>
              <a:rPr lang="en" altLang="ja-JP" b="1" dirty="0">
                <a:solidFill>
                  <a:srgbClr val="F2248C"/>
                </a:solidFill>
                <a:latin typeface="Menlo" panose="020B0609030804020204" pitchFamily="49" charset="0"/>
              </a:rPr>
              <a:t>return /* </a:t>
            </a:r>
            <a:r>
              <a:rPr lang="ja-JP" altLang="en-US" b="1">
                <a:solidFill>
                  <a:srgbClr val="F2248C"/>
                </a:solidFill>
                <a:latin typeface="Menlo" panose="020B0609030804020204" pitchFamily="49" charset="0"/>
              </a:rPr>
              <a:t>セルの数</a:t>
            </a:r>
            <a:r>
              <a:rPr lang="en" altLang="ja-JP" b="1" dirty="0">
                <a:solidFill>
                  <a:srgbClr val="F2248C"/>
                </a:solidFill>
                <a:latin typeface="Menlo" panose="020B0609030804020204" pitchFamily="49" charset="0"/>
              </a:rPr>
              <a:t> */</a:t>
            </a:r>
          </a:p>
          <a:p>
            <a:r>
              <a:rPr lang="en" altLang="ja-JP" dirty="0">
                <a:solidFill>
                  <a:srgbClr val="FFFFFF"/>
                </a:solidFill>
                <a:latin typeface="Menlo" panose="020B0609030804020204" pitchFamily="49" charset="0"/>
              </a:rPr>
              <a:t>}</a:t>
            </a:r>
          </a:p>
          <a:p>
            <a:endParaRPr lang="en" altLang="ja-JP" b="1" dirty="0">
              <a:solidFill>
                <a:srgbClr val="FFFFFF"/>
              </a:solidFill>
              <a:latin typeface="Menlo" panose="020B0609030804020204" pitchFamily="49" charset="0"/>
            </a:endParaRPr>
          </a:p>
          <a:p>
            <a:r>
              <a:rPr lang="en" altLang="ja-JP" b="1" dirty="0" err="1">
                <a:solidFill>
                  <a:srgbClr val="F2248C"/>
                </a:solidFill>
                <a:latin typeface="Menlo" panose="020B0609030804020204" pitchFamily="49" charset="0"/>
              </a:rPr>
              <a:t>func</a:t>
            </a:r>
            <a:r>
              <a:rPr lang="en" altLang="ja-JP" dirty="0">
                <a:solidFill>
                  <a:srgbClr val="FFFFFF"/>
                </a:solidFill>
                <a:latin typeface="Menlo" panose="020B0609030804020204" pitchFamily="49" charset="0"/>
              </a:rPr>
              <a:t> </a:t>
            </a:r>
            <a:r>
              <a:rPr lang="en" altLang="ja-JP" dirty="0" err="1">
                <a:solidFill>
                  <a:srgbClr val="35B0D8"/>
                </a:solidFill>
                <a:latin typeface="Menlo" panose="020B0609030804020204" pitchFamily="49" charset="0"/>
              </a:rPr>
              <a:t>collectionView</a:t>
            </a:r>
            <a:r>
              <a:rPr lang="en" altLang="ja-JP" dirty="0">
                <a:solidFill>
                  <a:srgbClr val="FFFFFF"/>
                </a:solidFill>
                <a:latin typeface="Menlo" panose="020B0609030804020204" pitchFamily="49" charset="0"/>
              </a:rPr>
              <a:t>(</a:t>
            </a:r>
            <a:r>
              <a:rPr lang="en" altLang="ja-JP" b="1" dirty="0">
                <a:solidFill>
                  <a:srgbClr val="F2248C"/>
                </a:solidFill>
                <a:latin typeface="Menlo" panose="020B0609030804020204" pitchFamily="49" charset="0"/>
              </a:rPr>
              <a:t>_</a:t>
            </a:r>
            <a:r>
              <a:rPr lang="en" altLang="ja-JP" dirty="0">
                <a:solidFill>
                  <a:srgbClr val="FFFFFF"/>
                </a:solidFill>
                <a:latin typeface="Menlo" panose="020B0609030804020204" pitchFamily="49" charset="0"/>
              </a:rPr>
              <a:t> </a:t>
            </a:r>
            <a:r>
              <a:rPr lang="en" altLang="ja-JP" dirty="0" err="1">
                <a:solidFill>
                  <a:srgbClr val="FFFFFF"/>
                </a:solidFill>
                <a:latin typeface="Menlo" panose="020B0609030804020204" pitchFamily="49" charset="0"/>
              </a:rPr>
              <a:t>collectionView</a:t>
            </a:r>
            <a:r>
              <a:rPr lang="en" altLang="ja-JP" dirty="0">
                <a:solidFill>
                  <a:srgbClr val="FFFFFF"/>
                </a:solidFill>
                <a:latin typeface="Menlo" panose="020B0609030804020204" pitchFamily="49" charset="0"/>
              </a:rPr>
              <a:t>: </a:t>
            </a:r>
            <a:r>
              <a:rPr lang="en" altLang="ja-JP" dirty="0" err="1">
                <a:solidFill>
                  <a:srgbClr val="D0A8FF"/>
                </a:solidFill>
                <a:latin typeface="Menlo" panose="020B0609030804020204" pitchFamily="49" charset="0"/>
              </a:rPr>
              <a:t>UICollectionView</a:t>
            </a:r>
            <a:r>
              <a:rPr lang="en" altLang="ja-JP" dirty="0">
                <a:solidFill>
                  <a:srgbClr val="FFFFFF"/>
                </a:solidFill>
                <a:latin typeface="Menlo" panose="020B0609030804020204" pitchFamily="49" charset="0"/>
              </a:rPr>
              <a:t>, </a:t>
            </a:r>
            <a:r>
              <a:rPr lang="en" altLang="ja-JP" dirty="0" err="1">
                <a:solidFill>
                  <a:srgbClr val="FFFFFF"/>
                </a:solidFill>
                <a:latin typeface="Menlo" panose="020B0609030804020204" pitchFamily="49" charset="0"/>
              </a:rPr>
              <a:t>cellForItemAt</a:t>
            </a:r>
            <a:r>
              <a:rPr lang="en" altLang="ja-JP" dirty="0">
                <a:solidFill>
                  <a:srgbClr val="FFFFFF"/>
                </a:solidFill>
                <a:latin typeface="Menlo" panose="020B0609030804020204" pitchFamily="49" charset="0"/>
              </a:rPr>
              <a:t> </a:t>
            </a:r>
            <a:r>
              <a:rPr lang="en" altLang="ja-JP" dirty="0" err="1">
                <a:solidFill>
                  <a:srgbClr val="FFFFFF"/>
                </a:solidFill>
                <a:latin typeface="Menlo" panose="020B0609030804020204" pitchFamily="49" charset="0"/>
              </a:rPr>
              <a:t>indexPath</a:t>
            </a:r>
            <a:r>
              <a:rPr lang="en" altLang="ja-JP" dirty="0">
                <a:solidFill>
                  <a:srgbClr val="FFFFFF"/>
                </a:solidFill>
                <a:latin typeface="Menlo" panose="020B0609030804020204" pitchFamily="49" charset="0"/>
              </a:rPr>
              <a:t>: </a:t>
            </a:r>
            <a:r>
              <a:rPr lang="en" altLang="ja-JP" dirty="0" err="1">
                <a:solidFill>
                  <a:srgbClr val="D0A8FF"/>
                </a:solidFill>
                <a:latin typeface="Menlo" panose="020B0609030804020204" pitchFamily="49" charset="0"/>
              </a:rPr>
              <a:t>IndexPath</a:t>
            </a:r>
            <a:r>
              <a:rPr lang="en" altLang="ja-JP" dirty="0">
                <a:solidFill>
                  <a:srgbClr val="FFFFFF"/>
                </a:solidFill>
                <a:latin typeface="Menlo" panose="020B0609030804020204" pitchFamily="49" charset="0"/>
              </a:rPr>
              <a:t>) -&gt; </a:t>
            </a:r>
            <a:r>
              <a:rPr lang="en" altLang="ja-JP" dirty="0" err="1">
                <a:solidFill>
                  <a:srgbClr val="D0A8FF"/>
                </a:solidFill>
                <a:latin typeface="Menlo" panose="020B0609030804020204" pitchFamily="49" charset="0"/>
              </a:rPr>
              <a:t>UICollectionViewCell</a:t>
            </a:r>
            <a:r>
              <a:rPr lang="en" altLang="ja-JP" dirty="0">
                <a:solidFill>
                  <a:srgbClr val="FFFFFF"/>
                </a:solidFill>
                <a:latin typeface="Menlo" panose="020B0609030804020204" pitchFamily="49" charset="0"/>
              </a:rPr>
              <a:t> {</a:t>
            </a:r>
          </a:p>
          <a:p>
            <a:r>
              <a:rPr lang="en" altLang="ja-JP" b="1" dirty="0">
                <a:solidFill>
                  <a:srgbClr val="FFFFFF"/>
                </a:solidFill>
                <a:latin typeface="Menlo" panose="020B0609030804020204" pitchFamily="49" charset="0"/>
              </a:rPr>
              <a:t>  </a:t>
            </a:r>
            <a:r>
              <a:rPr lang="en" altLang="ja-JP" b="1" dirty="0">
                <a:solidFill>
                  <a:srgbClr val="F2248C"/>
                </a:solidFill>
                <a:latin typeface="Menlo" panose="020B0609030804020204" pitchFamily="49" charset="0"/>
              </a:rPr>
              <a:t>let</a:t>
            </a:r>
            <a:r>
              <a:rPr lang="en" altLang="ja-JP" dirty="0">
                <a:solidFill>
                  <a:srgbClr val="FFFFFF"/>
                </a:solidFill>
                <a:latin typeface="Menlo" panose="020B0609030804020204" pitchFamily="49" charset="0"/>
              </a:rPr>
              <a:t> cell = </a:t>
            </a:r>
            <a:r>
              <a:rPr lang="en" altLang="ja-JP" dirty="0" err="1">
                <a:solidFill>
                  <a:srgbClr val="FFFFFF"/>
                </a:solidFill>
                <a:latin typeface="Menlo" panose="020B0609030804020204" pitchFamily="49" charset="0"/>
              </a:rPr>
              <a:t>collectionView.</a:t>
            </a:r>
            <a:r>
              <a:rPr lang="en" altLang="ja-JP" dirty="0" err="1">
                <a:solidFill>
                  <a:srgbClr val="AB64FF"/>
                </a:solidFill>
                <a:latin typeface="Menlo" panose="020B0609030804020204" pitchFamily="49" charset="0"/>
              </a:rPr>
              <a:t>dequeueReusableCell</a:t>
            </a:r>
            <a:r>
              <a:rPr lang="en" altLang="ja-JP" dirty="0">
                <a:solidFill>
                  <a:srgbClr val="FFFFFF"/>
                </a:solidFill>
                <a:latin typeface="Menlo" panose="020B0609030804020204" pitchFamily="49" charset="0"/>
              </a:rPr>
              <a:t>(</a:t>
            </a:r>
            <a:r>
              <a:rPr lang="en" altLang="ja-JP" dirty="0" err="1">
                <a:solidFill>
                  <a:srgbClr val="FFFFFF"/>
                </a:solidFill>
                <a:latin typeface="Menlo" panose="020B0609030804020204" pitchFamily="49" charset="0"/>
              </a:rPr>
              <a:t>withReuseIdentifier</a:t>
            </a:r>
            <a:r>
              <a:rPr lang="en" altLang="ja-JP" dirty="0">
                <a:solidFill>
                  <a:srgbClr val="FFFFFF"/>
                </a:solidFill>
                <a:latin typeface="Menlo" panose="020B0609030804020204" pitchFamily="49" charset="0"/>
              </a:rPr>
              <a:t>: </a:t>
            </a:r>
            <a:r>
              <a:rPr lang="en" altLang="ja-JP" dirty="0">
                <a:solidFill>
                  <a:srgbClr val="FC4651"/>
                </a:solidFill>
                <a:latin typeface="Menlo" panose="020B0609030804020204" pitchFamily="49" charset="0"/>
              </a:rPr>
              <a:t>"</a:t>
            </a:r>
            <a:r>
              <a:rPr lang="en" altLang="ja-JP" dirty="0" err="1">
                <a:solidFill>
                  <a:srgbClr val="FC4651"/>
                </a:solidFill>
                <a:latin typeface="Menlo" panose="020B0609030804020204" pitchFamily="49" charset="0"/>
              </a:rPr>
              <a:t>MyCell</a:t>
            </a:r>
            <a:r>
              <a:rPr lang="en" altLang="ja-JP" dirty="0">
                <a:solidFill>
                  <a:srgbClr val="FC4651"/>
                </a:solidFill>
                <a:latin typeface="Menlo" panose="020B0609030804020204" pitchFamily="49" charset="0"/>
              </a:rPr>
              <a:t>"</a:t>
            </a:r>
            <a:r>
              <a:rPr lang="en" altLang="ja-JP" dirty="0">
                <a:solidFill>
                  <a:srgbClr val="FFFFFF"/>
                </a:solidFill>
                <a:latin typeface="Menlo" panose="020B0609030804020204" pitchFamily="49" charset="0"/>
              </a:rPr>
              <a:t>, for: </a:t>
            </a:r>
            <a:r>
              <a:rPr lang="en" altLang="ja-JP" dirty="0" err="1">
                <a:solidFill>
                  <a:srgbClr val="FFFFFF"/>
                </a:solidFill>
                <a:latin typeface="Menlo" panose="020B0609030804020204" pitchFamily="49" charset="0"/>
              </a:rPr>
              <a:t>indexPath</a:t>
            </a:r>
            <a:r>
              <a:rPr lang="en" altLang="ja-JP" dirty="0">
                <a:solidFill>
                  <a:srgbClr val="FFFFFF"/>
                </a:solidFill>
                <a:latin typeface="Menlo" panose="020B0609030804020204" pitchFamily="49" charset="0"/>
              </a:rPr>
              <a:t>)</a:t>
            </a:r>
          </a:p>
          <a:p>
            <a:r>
              <a:rPr lang="en" altLang="ja-JP" dirty="0">
                <a:solidFill>
                  <a:srgbClr val="FFFFFF"/>
                </a:solidFill>
                <a:latin typeface="Menlo" panose="020B0609030804020204" pitchFamily="49" charset="0"/>
              </a:rPr>
              <a:t>  </a:t>
            </a:r>
            <a:r>
              <a:rPr lang="en" altLang="ja-JP" b="1" dirty="0">
                <a:solidFill>
                  <a:srgbClr val="F2248C"/>
                </a:solidFill>
                <a:latin typeface="Menlo" panose="020B0609030804020204" pitchFamily="49" charset="0"/>
              </a:rPr>
              <a:t>return</a:t>
            </a:r>
            <a:r>
              <a:rPr lang="en" altLang="ja-JP" dirty="0">
                <a:solidFill>
                  <a:srgbClr val="FFFFFF"/>
                </a:solidFill>
                <a:latin typeface="Menlo" panose="020B0609030804020204" pitchFamily="49" charset="0"/>
              </a:rPr>
              <a:t> cell</a:t>
            </a:r>
          </a:p>
          <a:p>
            <a:r>
              <a:rPr lang="en" altLang="ja-JP" dirty="0">
                <a:solidFill>
                  <a:srgbClr val="FFFFFF"/>
                </a:solidFill>
                <a:latin typeface="Menlo" panose="020B0609030804020204" pitchFamily="49" charset="0"/>
              </a:rPr>
              <a:t>}</a:t>
            </a:r>
            <a:endParaRPr lang="en" altLang="ja-JP" dirty="0">
              <a:solidFill>
                <a:srgbClr val="FFFFFF"/>
              </a:solidFill>
              <a:effectLst/>
              <a:latin typeface="Menlo" panose="020B0609030804020204" pitchFamily="49" charset="0"/>
            </a:endParaRPr>
          </a:p>
        </p:txBody>
      </p:sp>
    </p:spTree>
    <p:extLst>
      <p:ext uri="{BB962C8B-B14F-4D97-AF65-F5344CB8AC3E}">
        <p14:creationId xmlns:p14="http://schemas.microsoft.com/office/powerpoint/2010/main" val="31656068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E8595AB-E9D7-E24A-98C7-185039D2F645}"/>
              </a:ext>
            </a:extLst>
          </p:cNvPr>
          <p:cNvSpPr>
            <a:spLocks noGrp="1"/>
          </p:cNvSpPr>
          <p:nvPr>
            <p:ph type="title"/>
          </p:nvPr>
        </p:nvSpPr>
        <p:spPr/>
        <p:txBody>
          <a:bodyPr/>
          <a:lstStyle/>
          <a:p>
            <a:r>
              <a:rPr kumimoji="1" lang="ja-JP" altLang="en-US"/>
              <a:t>演習（</a:t>
            </a:r>
            <a:r>
              <a:rPr lang="en-US" altLang="ja-JP" dirty="0"/>
              <a:t>3</a:t>
            </a:r>
            <a:r>
              <a:rPr kumimoji="1" lang="ja-JP" altLang="en-US"/>
              <a:t>）</a:t>
            </a:r>
          </a:p>
        </p:txBody>
      </p:sp>
      <p:sp>
        <p:nvSpPr>
          <p:cNvPr id="3" name="コンテンツ プレースホルダー 2">
            <a:extLst>
              <a:ext uri="{FF2B5EF4-FFF2-40B4-BE49-F238E27FC236}">
                <a16:creationId xmlns:a16="http://schemas.microsoft.com/office/drawing/2014/main" id="{8A9C6FDE-4B86-F340-A53A-9CF15C355E94}"/>
              </a:ext>
            </a:extLst>
          </p:cNvPr>
          <p:cNvSpPr>
            <a:spLocks noGrp="1"/>
          </p:cNvSpPr>
          <p:nvPr>
            <p:ph idx="1"/>
          </p:nvPr>
        </p:nvSpPr>
        <p:spPr/>
        <p:txBody>
          <a:bodyPr/>
          <a:lstStyle/>
          <a:p>
            <a:r>
              <a:rPr lang="ja-JP" altLang="en-US"/>
              <a:t>カラフルなコレクションビューを作ろう</a:t>
            </a:r>
            <a:endParaRPr lang="en-US" altLang="ja-JP" dirty="0"/>
          </a:p>
          <a:p>
            <a:pPr lvl="1"/>
            <a:r>
              <a:rPr kumimoji="1" lang="en-US" altLang="ja-JP" dirty="0"/>
              <a:t>100</a:t>
            </a:r>
            <a:r>
              <a:rPr kumimoji="1" lang="ja-JP" altLang="en-US"/>
              <a:t>個セルを表示してみよう</a:t>
            </a:r>
          </a:p>
        </p:txBody>
      </p:sp>
      <p:pic>
        <p:nvPicPr>
          <p:cNvPr id="4" name="図 3">
            <a:extLst>
              <a:ext uri="{FF2B5EF4-FFF2-40B4-BE49-F238E27FC236}">
                <a16:creationId xmlns:a16="http://schemas.microsoft.com/office/drawing/2014/main" id="{BA2E2024-B2AE-5244-B7A9-B173C6F02481}"/>
              </a:ext>
            </a:extLst>
          </p:cNvPr>
          <p:cNvPicPr>
            <a:picLocks noChangeAspect="1"/>
          </p:cNvPicPr>
          <p:nvPr/>
        </p:nvPicPr>
        <p:blipFill>
          <a:blip r:embed="rId2"/>
          <a:stretch>
            <a:fillRect/>
          </a:stretch>
        </p:blipFill>
        <p:spPr>
          <a:xfrm>
            <a:off x="2739026" y="3135085"/>
            <a:ext cx="3295835" cy="6858000"/>
          </a:xfrm>
          <a:prstGeom prst="rect">
            <a:avLst/>
          </a:prstGeom>
        </p:spPr>
      </p:pic>
    </p:spTree>
    <p:extLst>
      <p:ext uri="{BB962C8B-B14F-4D97-AF65-F5344CB8AC3E}">
        <p14:creationId xmlns:p14="http://schemas.microsoft.com/office/powerpoint/2010/main" val="28223057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E8595AB-E9D7-E24A-98C7-185039D2F645}"/>
              </a:ext>
            </a:extLst>
          </p:cNvPr>
          <p:cNvSpPr>
            <a:spLocks noGrp="1"/>
          </p:cNvSpPr>
          <p:nvPr>
            <p:ph type="title"/>
          </p:nvPr>
        </p:nvSpPr>
        <p:spPr/>
        <p:txBody>
          <a:bodyPr/>
          <a:lstStyle/>
          <a:p>
            <a:r>
              <a:rPr kumimoji="1" lang="ja-JP" altLang="en-US"/>
              <a:t>演習（</a:t>
            </a:r>
            <a:r>
              <a:rPr lang="en-US" altLang="ja-JP" dirty="0"/>
              <a:t>4</a:t>
            </a:r>
            <a:r>
              <a:rPr kumimoji="1" lang="ja-JP" altLang="en-US"/>
              <a:t>）</a:t>
            </a:r>
          </a:p>
        </p:txBody>
      </p:sp>
      <p:sp>
        <p:nvSpPr>
          <p:cNvPr id="3" name="コンテンツ プレースホルダー 2">
            <a:extLst>
              <a:ext uri="{FF2B5EF4-FFF2-40B4-BE49-F238E27FC236}">
                <a16:creationId xmlns:a16="http://schemas.microsoft.com/office/drawing/2014/main" id="{8A9C6FDE-4B86-F340-A53A-9CF15C355E94}"/>
              </a:ext>
            </a:extLst>
          </p:cNvPr>
          <p:cNvSpPr>
            <a:spLocks noGrp="1"/>
          </p:cNvSpPr>
          <p:nvPr>
            <p:ph idx="1"/>
          </p:nvPr>
        </p:nvSpPr>
        <p:spPr/>
        <p:txBody>
          <a:bodyPr/>
          <a:lstStyle/>
          <a:p>
            <a:r>
              <a:rPr kumimoji="1" lang="ja-JP" altLang="en-US"/>
              <a:t>写真ビュアーを作ろう</a:t>
            </a:r>
            <a:endParaRPr kumimoji="1" lang="en-US" altLang="ja-JP" dirty="0"/>
          </a:p>
          <a:p>
            <a:pPr lvl="1"/>
            <a:r>
              <a:rPr lang="ja-JP" altLang="en-US"/>
              <a:t>これができればあなたも</a:t>
            </a:r>
            <a:r>
              <a:rPr lang="en-US" altLang="ja-JP" dirty="0"/>
              <a:t>Yahoo</a:t>
            </a:r>
            <a:r>
              <a:rPr lang="ja-JP" altLang="en-US"/>
              <a:t>社員に</a:t>
            </a:r>
            <a:r>
              <a:rPr lang="en-US" altLang="ja-JP" dirty="0"/>
              <a:t>…</a:t>
            </a:r>
            <a:r>
              <a:rPr lang="ja-JP" altLang="en-US"/>
              <a:t>？？？</a:t>
            </a:r>
            <a:endParaRPr kumimoji="1" lang="ja-JP" altLang="en-US"/>
          </a:p>
        </p:txBody>
      </p:sp>
      <p:pic>
        <p:nvPicPr>
          <p:cNvPr id="4" name="図 3">
            <a:extLst>
              <a:ext uri="{FF2B5EF4-FFF2-40B4-BE49-F238E27FC236}">
                <a16:creationId xmlns:a16="http://schemas.microsoft.com/office/drawing/2014/main" id="{04D880FC-59D4-6D41-BBEA-8CC124D1B097}"/>
              </a:ext>
            </a:extLst>
          </p:cNvPr>
          <p:cNvPicPr>
            <a:picLocks noChangeAspect="1"/>
          </p:cNvPicPr>
          <p:nvPr/>
        </p:nvPicPr>
        <p:blipFill>
          <a:blip r:embed="rId2"/>
          <a:stretch>
            <a:fillRect/>
          </a:stretch>
        </p:blipFill>
        <p:spPr>
          <a:xfrm>
            <a:off x="2575739" y="3135086"/>
            <a:ext cx="3295835" cy="6858000"/>
          </a:xfrm>
          <a:prstGeom prst="rect">
            <a:avLst/>
          </a:prstGeom>
        </p:spPr>
      </p:pic>
      <p:sp>
        <p:nvSpPr>
          <p:cNvPr id="5" name="正方形/長方形 4">
            <a:extLst>
              <a:ext uri="{FF2B5EF4-FFF2-40B4-BE49-F238E27FC236}">
                <a16:creationId xmlns:a16="http://schemas.microsoft.com/office/drawing/2014/main" id="{CCB1DAD6-019C-064E-9EC8-D67187B22F35}"/>
              </a:ext>
            </a:extLst>
          </p:cNvPr>
          <p:cNvSpPr/>
          <p:nvPr/>
        </p:nvSpPr>
        <p:spPr>
          <a:xfrm>
            <a:off x="4408713" y="2607944"/>
            <a:ext cx="979716" cy="3592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秘密</a:t>
            </a:r>
          </a:p>
        </p:txBody>
      </p:sp>
    </p:spTree>
    <p:extLst>
      <p:ext uri="{BB962C8B-B14F-4D97-AF65-F5344CB8AC3E}">
        <p14:creationId xmlns:p14="http://schemas.microsoft.com/office/powerpoint/2010/main" val="7406877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8CFE052-6622-0A4D-A0DF-932408AB0445}"/>
              </a:ext>
            </a:extLst>
          </p:cNvPr>
          <p:cNvSpPr>
            <a:spLocks noGrp="1"/>
          </p:cNvSpPr>
          <p:nvPr>
            <p:ph type="title"/>
          </p:nvPr>
        </p:nvSpPr>
        <p:spPr/>
        <p:txBody>
          <a:bodyPr/>
          <a:lstStyle/>
          <a:p>
            <a:r>
              <a:rPr kumimoji="1" lang="ja-JP" altLang="en-US"/>
              <a:t>ヒント：</a:t>
            </a:r>
          </a:p>
        </p:txBody>
      </p:sp>
      <p:sp>
        <p:nvSpPr>
          <p:cNvPr id="3" name="コンテンツ プレースホルダー 2">
            <a:extLst>
              <a:ext uri="{FF2B5EF4-FFF2-40B4-BE49-F238E27FC236}">
                <a16:creationId xmlns:a16="http://schemas.microsoft.com/office/drawing/2014/main" id="{1A8CCAA5-FD73-4640-9558-875C01BAAA4E}"/>
              </a:ext>
            </a:extLst>
          </p:cNvPr>
          <p:cNvSpPr>
            <a:spLocks noGrp="1"/>
          </p:cNvSpPr>
          <p:nvPr>
            <p:ph idx="1"/>
          </p:nvPr>
        </p:nvSpPr>
        <p:spPr/>
        <p:txBody>
          <a:bodyPr/>
          <a:lstStyle/>
          <a:p>
            <a:endParaRPr kumimoji="1" lang="ja-JP" altLang="en-US"/>
          </a:p>
        </p:txBody>
      </p:sp>
      <p:pic>
        <p:nvPicPr>
          <p:cNvPr id="4" name="図 3">
            <a:extLst>
              <a:ext uri="{FF2B5EF4-FFF2-40B4-BE49-F238E27FC236}">
                <a16:creationId xmlns:a16="http://schemas.microsoft.com/office/drawing/2014/main" id="{2BD7A61C-4102-2149-8E63-50D13B05E9A8}"/>
              </a:ext>
            </a:extLst>
          </p:cNvPr>
          <p:cNvPicPr>
            <a:picLocks noChangeAspect="1"/>
          </p:cNvPicPr>
          <p:nvPr/>
        </p:nvPicPr>
        <p:blipFill>
          <a:blip r:embed="rId2"/>
          <a:stretch>
            <a:fillRect/>
          </a:stretch>
        </p:blipFill>
        <p:spPr>
          <a:xfrm>
            <a:off x="0" y="2124025"/>
            <a:ext cx="9144000" cy="4092348"/>
          </a:xfrm>
          <a:prstGeom prst="rect">
            <a:avLst/>
          </a:prstGeom>
        </p:spPr>
      </p:pic>
    </p:spTree>
    <p:extLst>
      <p:ext uri="{BB962C8B-B14F-4D97-AF65-F5344CB8AC3E}">
        <p14:creationId xmlns:p14="http://schemas.microsoft.com/office/powerpoint/2010/main" val="1591627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0D44747-B4A1-014A-9FAC-DF019FD40696}"/>
              </a:ext>
            </a:extLst>
          </p:cNvPr>
          <p:cNvSpPr>
            <a:spLocks noGrp="1"/>
          </p:cNvSpPr>
          <p:nvPr>
            <p:ph type="title"/>
          </p:nvPr>
        </p:nvSpPr>
        <p:spPr/>
        <p:txBody>
          <a:bodyPr/>
          <a:lstStyle/>
          <a:p>
            <a:r>
              <a:rPr kumimoji="1" lang="ja-JP" altLang="en-US"/>
              <a:t>前回の復習</a:t>
            </a:r>
          </a:p>
        </p:txBody>
      </p:sp>
      <p:sp>
        <p:nvSpPr>
          <p:cNvPr id="3" name="コンテンツ プレースホルダー 2">
            <a:extLst>
              <a:ext uri="{FF2B5EF4-FFF2-40B4-BE49-F238E27FC236}">
                <a16:creationId xmlns:a16="http://schemas.microsoft.com/office/drawing/2014/main" id="{B5D4B249-A97B-7B47-8B0A-9356B292F2AC}"/>
              </a:ext>
            </a:extLst>
          </p:cNvPr>
          <p:cNvSpPr>
            <a:spLocks noGrp="1"/>
          </p:cNvSpPr>
          <p:nvPr>
            <p:ph idx="1"/>
          </p:nvPr>
        </p:nvSpPr>
        <p:spPr/>
        <p:txBody>
          <a:bodyPr>
            <a:normAutofit/>
          </a:bodyPr>
          <a:lstStyle/>
          <a:p>
            <a:r>
              <a:rPr lang="en-US" altLang="ja-JP" dirty="0"/>
              <a:t>UI</a:t>
            </a:r>
            <a:r>
              <a:rPr lang="ja-JP" altLang="en-US"/>
              <a:t>のつくりかた</a:t>
            </a:r>
            <a:endParaRPr lang="en-US" altLang="ja-JP" dirty="0"/>
          </a:p>
          <a:p>
            <a:pPr lvl="1"/>
            <a:r>
              <a:rPr lang="ja-JP" altLang="en-US"/>
              <a:t>コード</a:t>
            </a:r>
            <a:endParaRPr lang="en-US" altLang="ja-JP" dirty="0"/>
          </a:p>
          <a:p>
            <a:pPr lvl="1"/>
            <a:r>
              <a:rPr lang="en-US" altLang="ja-JP" dirty="0"/>
              <a:t>Storyboard</a:t>
            </a:r>
            <a:r>
              <a:rPr lang="ja-JP" altLang="en-US"/>
              <a:t>（旧称</a:t>
            </a:r>
            <a:r>
              <a:rPr lang="en-US" altLang="ja-JP" dirty="0"/>
              <a:t>Interface Builder</a:t>
            </a:r>
            <a:r>
              <a:rPr lang="ja-JP" altLang="en-US"/>
              <a:t>）</a:t>
            </a:r>
            <a:endParaRPr lang="en-US" altLang="ja-JP" dirty="0"/>
          </a:p>
          <a:p>
            <a:pPr lvl="1"/>
            <a:r>
              <a:rPr lang="en-US" altLang="ja-JP" dirty="0"/>
              <a:t>Swift UI</a:t>
            </a:r>
            <a:r>
              <a:rPr lang="ja-JP" altLang="en-US">
                <a:solidFill>
                  <a:srgbClr val="FF0000"/>
                </a:solidFill>
              </a:rPr>
              <a:t>（</a:t>
            </a:r>
            <a:r>
              <a:rPr lang="en-US" altLang="ja-JP" dirty="0">
                <a:solidFill>
                  <a:srgbClr val="FF0000"/>
                </a:solidFill>
              </a:rPr>
              <a:t>New</a:t>
            </a:r>
            <a:r>
              <a:rPr lang="ja-JP" altLang="en-US">
                <a:solidFill>
                  <a:srgbClr val="FF0000"/>
                </a:solidFill>
              </a:rPr>
              <a:t>）</a:t>
            </a:r>
            <a:endParaRPr lang="en-US" altLang="ja-JP" dirty="0">
              <a:solidFill>
                <a:srgbClr val="FF0000"/>
              </a:solidFill>
            </a:endParaRPr>
          </a:p>
          <a:p>
            <a:r>
              <a:rPr lang="en-US" altLang="ja-JP" dirty="0"/>
              <a:t>Swift</a:t>
            </a:r>
            <a:r>
              <a:rPr lang="ja-JP" altLang="en-US"/>
              <a:t>が提供している</a:t>
            </a:r>
            <a:r>
              <a:rPr lang="en-US" altLang="ja-JP" dirty="0"/>
              <a:t>UI</a:t>
            </a:r>
            <a:r>
              <a:rPr lang="ja-JP" altLang="en-US"/>
              <a:t>を色々さわる</a:t>
            </a:r>
            <a:endParaRPr lang="en-US" altLang="ja-JP" dirty="0"/>
          </a:p>
          <a:p>
            <a:pPr lvl="1"/>
            <a:r>
              <a:rPr lang="ja-JP" altLang="en-US"/>
              <a:t>ラベル，ボタン，画像，セグエ</a:t>
            </a:r>
            <a:endParaRPr lang="en-US" altLang="ja-JP" dirty="0"/>
          </a:p>
          <a:p>
            <a:r>
              <a:rPr lang="en-US" altLang="ja-JP" dirty="0"/>
              <a:t>Button</a:t>
            </a:r>
            <a:r>
              <a:rPr lang="ja-JP" altLang="en-US"/>
              <a:t>を押したら何らかを返す</a:t>
            </a:r>
            <a:endParaRPr lang="en-US" altLang="ja-JP" dirty="0"/>
          </a:p>
        </p:txBody>
      </p:sp>
    </p:spTree>
    <p:extLst>
      <p:ext uri="{BB962C8B-B14F-4D97-AF65-F5344CB8AC3E}">
        <p14:creationId xmlns:p14="http://schemas.microsoft.com/office/powerpoint/2010/main" val="2085581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0D44747-B4A1-014A-9FAC-DF019FD40696}"/>
              </a:ext>
            </a:extLst>
          </p:cNvPr>
          <p:cNvSpPr>
            <a:spLocks noGrp="1"/>
          </p:cNvSpPr>
          <p:nvPr>
            <p:ph type="title"/>
          </p:nvPr>
        </p:nvSpPr>
        <p:spPr/>
        <p:txBody>
          <a:bodyPr/>
          <a:lstStyle/>
          <a:p>
            <a:r>
              <a:rPr kumimoji="1" lang="ja-JP" altLang="en-US"/>
              <a:t>今日の目標</a:t>
            </a:r>
          </a:p>
        </p:txBody>
      </p:sp>
      <p:sp>
        <p:nvSpPr>
          <p:cNvPr id="3" name="コンテンツ プレースホルダー 2">
            <a:extLst>
              <a:ext uri="{FF2B5EF4-FFF2-40B4-BE49-F238E27FC236}">
                <a16:creationId xmlns:a16="http://schemas.microsoft.com/office/drawing/2014/main" id="{B5D4B249-A97B-7B47-8B0A-9356B292F2AC}"/>
              </a:ext>
            </a:extLst>
          </p:cNvPr>
          <p:cNvSpPr>
            <a:spLocks noGrp="1"/>
          </p:cNvSpPr>
          <p:nvPr>
            <p:ph idx="1"/>
          </p:nvPr>
        </p:nvSpPr>
        <p:spPr/>
        <p:txBody>
          <a:bodyPr>
            <a:normAutofit/>
          </a:bodyPr>
          <a:lstStyle/>
          <a:p>
            <a:r>
              <a:rPr lang="ja-JP" altLang="en-US"/>
              <a:t>もうちょっといい感じの</a:t>
            </a:r>
            <a:r>
              <a:rPr lang="en-US" altLang="ja-JP" dirty="0"/>
              <a:t>UI</a:t>
            </a:r>
            <a:r>
              <a:rPr lang="ja-JP" altLang="en-US"/>
              <a:t>を触る！</a:t>
            </a:r>
            <a:endParaRPr lang="en-US" altLang="ja-JP" dirty="0"/>
          </a:p>
          <a:p>
            <a:pPr lvl="1"/>
            <a:r>
              <a:rPr lang="ja-JP" altLang="en-US"/>
              <a:t>ボタンはできた</a:t>
            </a:r>
            <a:endParaRPr lang="en-US" altLang="ja-JP" dirty="0"/>
          </a:p>
          <a:p>
            <a:pPr lvl="1"/>
            <a:r>
              <a:rPr lang="ja-JP" altLang="en-US"/>
              <a:t>ラベルもできた</a:t>
            </a:r>
            <a:endParaRPr lang="en-US" altLang="ja-JP" dirty="0"/>
          </a:p>
          <a:p>
            <a:pPr lvl="1"/>
            <a:r>
              <a:rPr lang="ja-JP" altLang="en-US"/>
              <a:t>ビューもできた</a:t>
            </a:r>
            <a:endParaRPr lang="en-US" altLang="ja-JP" dirty="0"/>
          </a:p>
          <a:p>
            <a:pPr lvl="1"/>
            <a:r>
              <a:rPr lang="ja-JP" altLang="en-US"/>
              <a:t>スイッチもできた</a:t>
            </a:r>
            <a:endParaRPr lang="en-US" altLang="ja-JP" dirty="0"/>
          </a:p>
          <a:p>
            <a:pPr lvl="1"/>
            <a:r>
              <a:rPr lang="ja-JP" altLang="en-US"/>
              <a:t>テーブルは？</a:t>
            </a:r>
            <a:endParaRPr lang="en-US" altLang="ja-JP" dirty="0"/>
          </a:p>
          <a:p>
            <a:pPr lvl="1"/>
            <a:r>
              <a:rPr lang="ja-JP" altLang="en-US"/>
              <a:t>地図は？</a:t>
            </a:r>
            <a:endParaRPr lang="en-US" altLang="ja-JP" dirty="0"/>
          </a:p>
        </p:txBody>
      </p:sp>
    </p:spTree>
    <p:extLst>
      <p:ext uri="{BB962C8B-B14F-4D97-AF65-F5344CB8AC3E}">
        <p14:creationId xmlns:p14="http://schemas.microsoft.com/office/powerpoint/2010/main" val="23232238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FEF7E3B-02E6-0F45-AF96-8C83B77D6B8A}"/>
              </a:ext>
            </a:extLst>
          </p:cNvPr>
          <p:cNvSpPr>
            <a:spLocks noGrp="1"/>
          </p:cNvSpPr>
          <p:nvPr>
            <p:ph type="title"/>
          </p:nvPr>
        </p:nvSpPr>
        <p:spPr/>
        <p:txBody>
          <a:bodyPr/>
          <a:lstStyle/>
          <a:p>
            <a:r>
              <a:rPr lang="ja-JP" altLang="en-US"/>
              <a:t>今日の目標</a:t>
            </a:r>
            <a:endParaRPr kumimoji="1" lang="ja-JP" altLang="en-US"/>
          </a:p>
        </p:txBody>
      </p:sp>
      <p:sp>
        <p:nvSpPr>
          <p:cNvPr id="3" name="コンテンツ プレースホルダー 2">
            <a:extLst>
              <a:ext uri="{FF2B5EF4-FFF2-40B4-BE49-F238E27FC236}">
                <a16:creationId xmlns:a16="http://schemas.microsoft.com/office/drawing/2014/main" id="{1CBE30D9-D57E-194F-9BF8-E98CB2B9E46A}"/>
              </a:ext>
            </a:extLst>
          </p:cNvPr>
          <p:cNvSpPr>
            <a:spLocks noGrp="1"/>
          </p:cNvSpPr>
          <p:nvPr>
            <p:ph idx="1"/>
          </p:nvPr>
        </p:nvSpPr>
        <p:spPr/>
        <p:txBody>
          <a:bodyPr/>
          <a:lstStyle/>
          <a:p>
            <a:r>
              <a:rPr kumimoji="1" lang="ja-JP" altLang="en-US">
                <a:solidFill>
                  <a:srgbClr val="FF2841"/>
                </a:solidFill>
              </a:rPr>
              <a:t>コレ</a:t>
            </a:r>
            <a:r>
              <a:rPr lang="en-US" altLang="ja-JP" dirty="0"/>
              <a:t> </a:t>
            </a:r>
            <a:r>
              <a:rPr lang="ja-JP" altLang="en-US"/>
              <a:t>をつくります</a:t>
            </a:r>
            <a:endParaRPr lang="en-US" altLang="ja-JP" dirty="0"/>
          </a:p>
          <a:p>
            <a:pPr lvl="1"/>
            <a:r>
              <a:rPr kumimoji="1" lang="en-US" altLang="ja-JP" dirty="0"/>
              <a:t>Yahoo</a:t>
            </a:r>
            <a:r>
              <a:rPr kumimoji="1" lang="ja-JP" altLang="en-US"/>
              <a:t>の研修課題だった笑</a:t>
            </a:r>
          </a:p>
        </p:txBody>
      </p:sp>
      <p:pic>
        <p:nvPicPr>
          <p:cNvPr id="4" name="図 3">
            <a:extLst>
              <a:ext uri="{FF2B5EF4-FFF2-40B4-BE49-F238E27FC236}">
                <a16:creationId xmlns:a16="http://schemas.microsoft.com/office/drawing/2014/main" id="{C3EDFAEC-019D-5440-BC8C-36A41D97F4C6}"/>
              </a:ext>
            </a:extLst>
          </p:cNvPr>
          <p:cNvPicPr>
            <a:picLocks noChangeAspect="1"/>
          </p:cNvPicPr>
          <p:nvPr/>
        </p:nvPicPr>
        <p:blipFill>
          <a:blip r:embed="rId2"/>
          <a:stretch>
            <a:fillRect/>
          </a:stretch>
        </p:blipFill>
        <p:spPr>
          <a:xfrm>
            <a:off x="6029270" y="1951794"/>
            <a:ext cx="2354741" cy="4906206"/>
          </a:xfrm>
          <a:prstGeom prst="rect">
            <a:avLst/>
          </a:prstGeom>
        </p:spPr>
      </p:pic>
      <p:sp>
        <p:nvSpPr>
          <p:cNvPr id="5" name="正方形/長方形 4">
            <a:extLst>
              <a:ext uri="{FF2B5EF4-FFF2-40B4-BE49-F238E27FC236}">
                <a16:creationId xmlns:a16="http://schemas.microsoft.com/office/drawing/2014/main" id="{EDDE6460-2749-3043-AAE8-9E869622EBBF}"/>
              </a:ext>
            </a:extLst>
          </p:cNvPr>
          <p:cNvSpPr/>
          <p:nvPr/>
        </p:nvSpPr>
        <p:spPr>
          <a:xfrm>
            <a:off x="6112625" y="2492829"/>
            <a:ext cx="2188029" cy="3570514"/>
          </a:xfrm>
          <a:prstGeom prst="rect">
            <a:avLst/>
          </a:prstGeom>
          <a:noFill/>
          <a:ln w="76200">
            <a:solidFill>
              <a:srgbClr val="FF284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 name="直線コネクタ 6">
            <a:extLst>
              <a:ext uri="{FF2B5EF4-FFF2-40B4-BE49-F238E27FC236}">
                <a16:creationId xmlns:a16="http://schemas.microsoft.com/office/drawing/2014/main" id="{966F2769-39E1-1E49-92E0-403DF850EE0E}"/>
              </a:ext>
            </a:extLst>
          </p:cNvPr>
          <p:cNvCxnSpPr/>
          <p:nvPr/>
        </p:nvCxnSpPr>
        <p:spPr>
          <a:xfrm flipH="1">
            <a:off x="4963886" y="4060371"/>
            <a:ext cx="1153885" cy="344526"/>
          </a:xfrm>
          <a:prstGeom prst="line">
            <a:avLst/>
          </a:prstGeom>
          <a:ln w="76200">
            <a:solidFill>
              <a:srgbClr val="FF2841"/>
            </a:solidFill>
          </a:ln>
        </p:spPr>
        <p:style>
          <a:lnRef idx="1">
            <a:schemeClr val="accent1"/>
          </a:lnRef>
          <a:fillRef idx="0">
            <a:schemeClr val="accent1"/>
          </a:fillRef>
          <a:effectRef idx="0">
            <a:schemeClr val="accent1"/>
          </a:effectRef>
          <a:fontRef idx="minor">
            <a:schemeClr val="tx1"/>
          </a:fontRef>
        </p:style>
      </p:cxnSp>
      <p:sp>
        <p:nvSpPr>
          <p:cNvPr id="8" name="テキスト ボックス 7">
            <a:extLst>
              <a:ext uri="{FF2B5EF4-FFF2-40B4-BE49-F238E27FC236}">
                <a16:creationId xmlns:a16="http://schemas.microsoft.com/office/drawing/2014/main" id="{5B5DC959-E460-3F40-9F2E-DF7D013FF4CC}"/>
              </a:ext>
            </a:extLst>
          </p:cNvPr>
          <p:cNvSpPr txBox="1"/>
          <p:nvPr/>
        </p:nvSpPr>
        <p:spPr>
          <a:xfrm>
            <a:off x="4640720" y="4526644"/>
            <a:ext cx="646331" cy="369332"/>
          </a:xfrm>
          <a:prstGeom prst="rect">
            <a:avLst/>
          </a:prstGeom>
          <a:noFill/>
        </p:spPr>
        <p:txBody>
          <a:bodyPr wrap="none" rtlCol="0">
            <a:spAutoFit/>
          </a:bodyPr>
          <a:lstStyle/>
          <a:p>
            <a:r>
              <a:rPr kumimoji="1" lang="ja-JP" altLang="en-US" b="1">
                <a:solidFill>
                  <a:srgbClr val="FF2841"/>
                </a:solidFill>
              </a:rPr>
              <a:t>コレ</a:t>
            </a:r>
          </a:p>
        </p:txBody>
      </p:sp>
      <p:sp>
        <p:nvSpPr>
          <p:cNvPr id="6" name="正方形/長方形 5">
            <a:extLst>
              <a:ext uri="{FF2B5EF4-FFF2-40B4-BE49-F238E27FC236}">
                <a16:creationId xmlns:a16="http://schemas.microsoft.com/office/drawing/2014/main" id="{AA53079B-E08F-5247-B5B6-FA224FC6078E}"/>
              </a:ext>
            </a:extLst>
          </p:cNvPr>
          <p:cNvSpPr/>
          <p:nvPr/>
        </p:nvSpPr>
        <p:spPr>
          <a:xfrm>
            <a:off x="925285" y="2623457"/>
            <a:ext cx="979716" cy="35922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秘密</a:t>
            </a:r>
          </a:p>
        </p:txBody>
      </p:sp>
    </p:spTree>
    <p:extLst>
      <p:ext uri="{BB962C8B-B14F-4D97-AF65-F5344CB8AC3E}">
        <p14:creationId xmlns:p14="http://schemas.microsoft.com/office/powerpoint/2010/main" val="20473927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0D44747-B4A1-014A-9FAC-DF019FD40696}"/>
              </a:ext>
            </a:extLst>
          </p:cNvPr>
          <p:cNvSpPr>
            <a:spLocks noGrp="1"/>
          </p:cNvSpPr>
          <p:nvPr>
            <p:ph type="title"/>
          </p:nvPr>
        </p:nvSpPr>
        <p:spPr/>
        <p:txBody>
          <a:bodyPr/>
          <a:lstStyle/>
          <a:p>
            <a:r>
              <a:rPr kumimoji="1" lang="ja-JP" altLang="en-US"/>
              <a:t>まずはテーブルから</a:t>
            </a:r>
          </a:p>
        </p:txBody>
      </p:sp>
      <p:sp>
        <p:nvSpPr>
          <p:cNvPr id="6" name="コンテンツ プレースホルダー 5">
            <a:extLst>
              <a:ext uri="{FF2B5EF4-FFF2-40B4-BE49-F238E27FC236}">
                <a16:creationId xmlns:a16="http://schemas.microsoft.com/office/drawing/2014/main" id="{B3C9D870-8940-084D-8C29-C13FAD3508B7}"/>
              </a:ext>
            </a:extLst>
          </p:cNvPr>
          <p:cNvSpPr>
            <a:spLocks noGrp="1"/>
          </p:cNvSpPr>
          <p:nvPr>
            <p:ph idx="1"/>
          </p:nvPr>
        </p:nvSpPr>
        <p:spPr/>
        <p:txBody>
          <a:bodyPr/>
          <a:lstStyle/>
          <a:p>
            <a:r>
              <a:rPr lang="ja-JP" altLang="en-US"/>
              <a:t>テーブルでできてそうなもの</a:t>
            </a:r>
          </a:p>
        </p:txBody>
      </p:sp>
      <p:pic>
        <p:nvPicPr>
          <p:cNvPr id="8" name="図 7">
            <a:extLst>
              <a:ext uri="{FF2B5EF4-FFF2-40B4-BE49-F238E27FC236}">
                <a16:creationId xmlns:a16="http://schemas.microsoft.com/office/drawing/2014/main" id="{096C285D-C13D-E648-92A0-433AC41C2F76}"/>
              </a:ext>
            </a:extLst>
          </p:cNvPr>
          <p:cNvPicPr>
            <a:picLocks noChangeAspect="1"/>
          </p:cNvPicPr>
          <p:nvPr/>
        </p:nvPicPr>
        <p:blipFill>
          <a:blip r:embed="rId2"/>
          <a:stretch>
            <a:fillRect/>
          </a:stretch>
        </p:blipFill>
        <p:spPr>
          <a:xfrm>
            <a:off x="2980691" y="3429000"/>
            <a:ext cx="3291507" cy="6858000"/>
          </a:xfrm>
          <a:prstGeom prst="rect">
            <a:avLst/>
          </a:prstGeom>
        </p:spPr>
      </p:pic>
      <p:pic>
        <p:nvPicPr>
          <p:cNvPr id="11" name="図 10">
            <a:extLst>
              <a:ext uri="{FF2B5EF4-FFF2-40B4-BE49-F238E27FC236}">
                <a16:creationId xmlns:a16="http://schemas.microsoft.com/office/drawing/2014/main" id="{DFE7EA06-0397-C247-AA0B-46BF06142586}"/>
              </a:ext>
            </a:extLst>
          </p:cNvPr>
          <p:cNvPicPr>
            <a:picLocks noChangeAspect="1"/>
          </p:cNvPicPr>
          <p:nvPr/>
        </p:nvPicPr>
        <p:blipFill>
          <a:blip r:embed="rId3"/>
          <a:stretch>
            <a:fillRect/>
          </a:stretch>
        </p:blipFill>
        <p:spPr>
          <a:xfrm>
            <a:off x="6327044" y="3429000"/>
            <a:ext cx="3291507" cy="6858000"/>
          </a:xfrm>
          <a:prstGeom prst="rect">
            <a:avLst/>
          </a:prstGeom>
        </p:spPr>
      </p:pic>
      <p:pic>
        <p:nvPicPr>
          <p:cNvPr id="14" name="図 13">
            <a:extLst>
              <a:ext uri="{FF2B5EF4-FFF2-40B4-BE49-F238E27FC236}">
                <a16:creationId xmlns:a16="http://schemas.microsoft.com/office/drawing/2014/main" id="{0EB75E00-8FB1-5544-AE26-29E3DE551666}"/>
              </a:ext>
            </a:extLst>
          </p:cNvPr>
          <p:cNvPicPr>
            <a:picLocks noChangeAspect="1"/>
          </p:cNvPicPr>
          <p:nvPr/>
        </p:nvPicPr>
        <p:blipFill>
          <a:blip r:embed="rId4"/>
          <a:stretch>
            <a:fillRect/>
          </a:stretch>
        </p:blipFill>
        <p:spPr>
          <a:xfrm>
            <a:off x="-474551" y="3511228"/>
            <a:ext cx="3455242" cy="6858000"/>
          </a:xfrm>
          <a:prstGeom prst="rect">
            <a:avLst/>
          </a:prstGeom>
        </p:spPr>
      </p:pic>
    </p:spTree>
    <p:extLst>
      <p:ext uri="{BB962C8B-B14F-4D97-AF65-F5344CB8AC3E}">
        <p14:creationId xmlns:p14="http://schemas.microsoft.com/office/powerpoint/2010/main" val="29069448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F680990-503F-914B-AC8B-98E9221F28CB}"/>
              </a:ext>
            </a:extLst>
          </p:cNvPr>
          <p:cNvSpPr>
            <a:spLocks noGrp="1"/>
          </p:cNvSpPr>
          <p:nvPr>
            <p:ph type="title"/>
          </p:nvPr>
        </p:nvSpPr>
        <p:spPr/>
        <p:txBody>
          <a:bodyPr/>
          <a:lstStyle/>
          <a:p>
            <a:r>
              <a:rPr lang="en-US" altLang="ja-JP" sz="3600" dirty="0" err="1"/>
              <a:t>UITable</a:t>
            </a:r>
            <a:r>
              <a:rPr lang="ja-JP" altLang="en-US" sz="3600"/>
              <a:t>という部品が用意されている</a:t>
            </a:r>
            <a:endParaRPr kumimoji="1" lang="ja-JP" altLang="en-US" sz="3600"/>
          </a:p>
        </p:txBody>
      </p:sp>
      <p:sp>
        <p:nvSpPr>
          <p:cNvPr id="3" name="コンテンツ プレースホルダー 2">
            <a:extLst>
              <a:ext uri="{FF2B5EF4-FFF2-40B4-BE49-F238E27FC236}">
                <a16:creationId xmlns:a16="http://schemas.microsoft.com/office/drawing/2014/main" id="{9ABBD511-9CC0-1D41-BF51-575AE3724F88}"/>
              </a:ext>
            </a:extLst>
          </p:cNvPr>
          <p:cNvSpPr>
            <a:spLocks noGrp="1"/>
          </p:cNvSpPr>
          <p:nvPr>
            <p:ph idx="1"/>
          </p:nvPr>
        </p:nvSpPr>
        <p:spPr/>
        <p:txBody>
          <a:bodyPr/>
          <a:lstStyle/>
          <a:p>
            <a:r>
              <a:rPr kumimoji="1" lang="ja-JP" altLang="en-US"/>
              <a:t>さっそく配置してみよう</a:t>
            </a:r>
          </a:p>
        </p:txBody>
      </p:sp>
      <p:pic>
        <p:nvPicPr>
          <p:cNvPr id="4" name="図 3">
            <a:extLst>
              <a:ext uri="{FF2B5EF4-FFF2-40B4-BE49-F238E27FC236}">
                <a16:creationId xmlns:a16="http://schemas.microsoft.com/office/drawing/2014/main" id="{7AE04868-5DB9-D744-928E-2FD27D0B6CA0}"/>
              </a:ext>
            </a:extLst>
          </p:cNvPr>
          <p:cNvPicPr>
            <a:picLocks noChangeAspect="1"/>
          </p:cNvPicPr>
          <p:nvPr/>
        </p:nvPicPr>
        <p:blipFill>
          <a:blip r:embed="rId2"/>
          <a:stretch>
            <a:fillRect/>
          </a:stretch>
        </p:blipFill>
        <p:spPr>
          <a:xfrm>
            <a:off x="310331" y="2809265"/>
            <a:ext cx="4482465" cy="3791559"/>
          </a:xfrm>
          <a:prstGeom prst="rect">
            <a:avLst/>
          </a:prstGeom>
        </p:spPr>
      </p:pic>
      <p:pic>
        <p:nvPicPr>
          <p:cNvPr id="5" name="図 4">
            <a:extLst>
              <a:ext uri="{FF2B5EF4-FFF2-40B4-BE49-F238E27FC236}">
                <a16:creationId xmlns:a16="http://schemas.microsoft.com/office/drawing/2014/main" id="{9D836DAA-E291-1E4E-9073-4987D455F0A3}"/>
              </a:ext>
            </a:extLst>
          </p:cNvPr>
          <p:cNvPicPr>
            <a:picLocks noChangeAspect="1"/>
          </p:cNvPicPr>
          <p:nvPr/>
        </p:nvPicPr>
        <p:blipFill>
          <a:blip r:embed="rId3"/>
          <a:stretch>
            <a:fillRect/>
          </a:stretch>
        </p:blipFill>
        <p:spPr>
          <a:xfrm>
            <a:off x="5736187" y="2112680"/>
            <a:ext cx="2154091" cy="4488144"/>
          </a:xfrm>
          <a:prstGeom prst="rect">
            <a:avLst/>
          </a:prstGeom>
        </p:spPr>
      </p:pic>
    </p:spTree>
    <p:extLst>
      <p:ext uri="{BB962C8B-B14F-4D97-AF65-F5344CB8AC3E}">
        <p14:creationId xmlns:p14="http://schemas.microsoft.com/office/powerpoint/2010/main" val="28563033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15F0F0E-FC32-314A-8792-35FE69735451}"/>
              </a:ext>
            </a:extLst>
          </p:cNvPr>
          <p:cNvSpPr>
            <a:spLocks noGrp="1"/>
          </p:cNvSpPr>
          <p:nvPr>
            <p:ph type="title"/>
          </p:nvPr>
        </p:nvSpPr>
        <p:spPr/>
        <p:txBody>
          <a:bodyPr/>
          <a:lstStyle/>
          <a:p>
            <a:r>
              <a:rPr lang="ja-JP" altLang="en-US"/>
              <a:t>セルを追加</a:t>
            </a:r>
            <a:endParaRPr kumimoji="1" lang="ja-JP" altLang="en-US"/>
          </a:p>
        </p:txBody>
      </p:sp>
      <p:sp>
        <p:nvSpPr>
          <p:cNvPr id="3" name="コンテンツ プレースホルダー 2">
            <a:extLst>
              <a:ext uri="{FF2B5EF4-FFF2-40B4-BE49-F238E27FC236}">
                <a16:creationId xmlns:a16="http://schemas.microsoft.com/office/drawing/2014/main" id="{772290EF-50F8-CE42-8B1D-BB39DAE4CED1}"/>
              </a:ext>
            </a:extLst>
          </p:cNvPr>
          <p:cNvSpPr>
            <a:spLocks noGrp="1"/>
          </p:cNvSpPr>
          <p:nvPr>
            <p:ph idx="1"/>
          </p:nvPr>
        </p:nvSpPr>
        <p:spPr/>
        <p:txBody>
          <a:bodyPr/>
          <a:lstStyle/>
          <a:p>
            <a:r>
              <a:rPr kumimoji="1" lang="ja-JP" altLang="en-US"/>
              <a:t>セルを追加し、</a:t>
            </a:r>
            <a:r>
              <a:rPr lang="ja-JP" altLang="en-US"/>
              <a:t>コードで扱えるように</a:t>
            </a:r>
            <a:br>
              <a:rPr lang="en-US" altLang="ja-JP" dirty="0"/>
            </a:br>
            <a:r>
              <a:rPr lang="ja-JP" altLang="en-US"/>
              <a:t>「</a:t>
            </a:r>
            <a:r>
              <a:rPr lang="en-US" altLang="ja-JP" dirty="0" err="1"/>
              <a:t>MyCell</a:t>
            </a:r>
            <a:r>
              <a:rPr lang="ja-JP" altLang="en-US"/>
              <a:t>」という</a:t>
            </a:r>
            <a:r>
              <a:rPr lang="en-US" altLang="ja-JP" dirty="0" err="1"/>
              <a:t>Identifer</a:t>
            </a:r>
            <a:r>
              <a:rPr lang="ja-JP" altLang="en-US"/>
              <a:t>をつける</a:t>
            </a:r>
            <a:endParaRPr lang="en-US" altLang="ja-JP" dirty="0"/>
          </a:p>
        </p:txBody>
      </p:sp>
      <p:pic>
        <p:nvPicPr>
          <p:cNvPr id="5" name="図 4">
            <a:extLst>
              <a:ext uri="{FF2B5EF4-FFF2-40B4-BE49-F238E27FC236}">
                <a16:creationId xmlns:a16="http://schemas.microsoft.com/office/drawing/2014/main" id="{BC422124-72C0-A648-9071-F7B8FBD78D21}"/>
              </a:ext>
            </a:extLst>
          </p:cNvPr>
          <p:cNvPicPr>
            <a:picLocks noChangeAspect="1"/>
          </p:cNvPicPr>
          <p:nvPr/>
        </p:nvPicPr>
        <p:blipFill>
          <a:blip r:embed="rId2"/>
          <a:stretch>
            <a:fillRect/>
          </a:stretch>
        </p:blipFill>
        <p:spPr>
          <a:xfrm>
            <a:off x="478065" y="3304142"/>
            <a:ext cx="3408136" cy="2444422"/>
          </a:xfrm>
          <a:prstGeom prst="rect">
            <a:avLst/>
          </a:prstGeom>
        </p:spPr>
      </p:pic>
      <p:pic>
        <p:nvPicPr>
          <p:cNvPr id="7" name="図 6">
            <a:extLst>
              <a:ext uri="{FF2B5EF4-FFF2-40B4-BE49-F238E27FC236}">
                <a16:creationId xmlns:a16="http://schemas.microsoft.com/office/drawing/2014/main" id="{4AB52131-B74D-F145-BD26-18AFB1D631ED}"/>
              </a:ext>
            </a:extLst>
          </p:cNvPr>
          <p:cNvPicPr>
            <a:picLocks noChangeAspect="1"/>
          </p:cNvPicPr>
          <p:nvPr/>
        </p:nvPicPr>
        <p:blipFill>
          <a:blip r:embed="rId3"/>
          <a:stretch>
            <a:fillRect/>
          </a:stretch>
        </p:blipFill>
        <p:spPr>
          <a:xfrm>
            <a:off x="4125487" y="3684814"/>
            <a:ext cx="4468895" cy="1384878"/>
          </a:xfrm>
          <a:prstGeom prst="rect">
            <a:avLst/>
          </a:prstGeom>
        </p:spPr>
      </p:pic>
      <p:sp>
        <p:nvSpPr>
          <p:cNvPr id="6" name="角丸四角形 5">
            <a:extLst>
              <a:ext uri="{FF2B5EF4-FFF2-40B4-BE49-F238E27FC236}">
                <a16:creationId xmlns:a16="http://schemas.microsoft.com/office/drawing/2014/main" id="{30CD7A12-04CD-5F41-AE92-73B64205F2B6}"/>
              </a:ext>
            </a:extLst>
          </p:cNvPr>
          <p:cNvSpPr/>
          <p:nvPr/>
        </p:nvSpPr>
        <p:spPr>
          <a:xfrm>
            <a:off x="7336971" y="4114800"/>
            <a:ext cx="1268297" cy="184100"/>
          </a:xfrm>
          <a:prstGeom prst="roundRect">
            <a:avLst/>
          </a:prstGeom>
          <a:noFill/>
          <a:ln w="57150">
            <a:solidFill>
              <a:srgbClr val="FF284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8941930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81775B6-6E8C-4648-A6BB-9247617D3B36}"/>
              </a:ext>
            </a:extLst>
          </p:cNvPr>
          <p:cNvSpPr>
            <a:spLocks noGrp="1"/>
          </p:cNvSpPr>
          <p:nvPr>
            <p:ph type="title"/>
          </p:nvPr>
        </p:nvSpPr>
        <p:spPr/>
        <p:txBody>
          <a:bodyPr/>
          <a:lstStyle/>
          <a:p>
            <a:r>
              <a:rPr lang="en-US" altLang="ja-JP" dirty="0" err="1"/>
              <a:t>UITable</a:t>
            </a:r>
            <a:r>
              <a:rPr lang="ja-JP" altLang="en-US"/>
              <a:t>の表示のさせ方</a:t>
            </a:r>
            <a:endParaRPr kumimoji="1" lang="ja-JP" altLang="en-US"/>
          </a:p>
        </p:txBody>
      </p:sp>
      <p:sp>
        <p:nvSpPr>
          <p:cNvPr id="3" name="コンテンツ プレースホルダー 2">
            <a:extLst>
              <a:ext uri="{FF2B5EF4-FFF2-40B4-BE49-F238E27FC236}">
                <a16:creationId xmlns:a16="http://schemas.microsoft.com/office/drawing/2014/main" id="{4F06B2EA-767E-3B4D-94E8-7A133760DDA9}"/>
              </a:ext>
            </a:extLst>
          </p:cNvPr>
          <p:cNvSpPr>
            <a:spLocks noGrp="1"/>
          </p:cNvSpPr>
          <p:nvPr>
            <p:ph idx="1"/>
          </p:nvPr>
        </p:nvSpPr>
        <p:spPr/>
        <p:txBody>
          <a:bodyPr/>
          <a:lstStyle/>
          <a:p>
            <a:r>
              <a:rPr kumimoji="1" lang="en-US" altLang="ja-JP" dirty="0"/>
              <a:t>Swift</a:t>
            </a:r>
            <a:r>
              <a:rPr kumimoji="1" lang="ja-JP" altLang="en-US"/>
              <a:t>では多クラス継承ができる！！！</a:t>
            </a:r>
            <a:endParaRPr lang="en-US" altLang="ja-JP" dirty="0"/>
          </a:p>
          <a:p>
            <a:r>
              <a:rPr kumimoji="1" lang="en-US" altLang="ja-JP" dirty="0" err="1"/>
              <a:t>UITable</a:t>
            </a:r>
            <a:r>
              <a:rPr lang="ja-JP" altLang="en-US"/>
              <a:t>の表示に必要なクラスを継承する</a:t>
            </a:r>
            <a:endParaRPr lang="en-US" altLang="ja-JP" dirty="0"/>
          </a:p>
          <a:p>
            <a:pPr lvl="1"/>
            <a:r>
              <a:rPr lang="en-US" altLang="ja-JP" dirty="0" err="1"/>
              <a:t>UITableViewDelegate</a:t>
            </a:r>
            <a:endParaRPr lang="en-US" altLang="ja-JP" dirty="0"/>
          </a:p>
          <a:p>
            <a:pPr lvl="1"/>
            <a:r>
              <a:rPr lang="en-US" altLang="ja-JP" dirty="0" err="1"/>
              <a:t>UITableViewDatasource</a:t>
            </a:r>
            <a:endParaRPr lang="en-US" altLang="ja-JP" dirty="0"/>
          </a:p>
          <a:p>
            <a:pPr marL="0" indent="0">
              <a:buNone/>
            </a:pPr>
            <a:endParaRPr lang="en-US" altLang="ja-JP" dirty="0"/>
          </a:p>
          <a:p>
            <a:pPr lvl="1"/>
            <a:endParaRPr kumimoji="1" lang="en-US" altLang="ja-JP" dirty="0"/>
          </a:p>
        </p:txBody>
      </p:sp>
      <p:pic>
        <p:nvPicPr>
          <p:cNvPr id="4" name="図 3">
            <a:extLst>
              <a:ext uri="{FF2B5EF4-FFF2-40B4-BE49-F238E27FC236}">
                <a16:creationId xmlns:a16="http://schemas.microsoft.com/office/drawing/2014/main" id="{DA2A60B8-9375-D64E-92B6-3B07DED0AAA0}"/>
              </a:ext>
            </a:extLst>
          </p:cNvPr>
          <p:cNvPicPr>
            <a:picLocks noChangeAspect="1"/>
          </p:cNvPicPr>
          <p:nvPr/>
        </p:nvPicPr>
        <p:blipFill>
          <a:blip r:embed="rId2"/>
          <a:stretch>
            <a:fillRect/>
          </a:stretch>
        </p:blipFill>
        <p:spPr>
          <a:xfrm>
            <a:off x="0" y="4527944"/>
            <a:ext cx="9144000" cy="771080"/>
          </a:xfrm>
          <a:prstGeom prst="rect">
            <a:avLst/>
          </a:prstGeom>
        </p:spPr>
      </p:pic>
      <p:pic>
        <p:nvPicPr>
          <p:cNvPr id="5" name="図 4">
            <a:extLst>
              <a:ext uri="{FF2B5EF4-FFF2-40B4-BE49-F238E27FC236}">
                <a16:creationId xmlns:a16="http://schemas.microsoft.com/office/drawing/2014/main" id="{394393AA-1CA6-BC43-BA09-74C839B7E825}"/>
              </a:ext>
            </a:extLst>
          </p:cNvPr>
          <p:cNvPicPr>
            <a:picLocks noChangeAspect="1"/>
          </p:cNvPicPr>
          <p:nvPr/>
        </p:nvPicPr>
        <p:blipFill>
          <a:blip r:embed="rId3"/>
          <a:stretch>
            <a:fillRect/>
          </a:stretch>
        </p:blipFill>
        <p:spPr>
          <a:xfrm>
            <a:off x="0" y="5480287"/>
            <a:ext cx="9144000" cy="3168805"/>
          </a:xfrm>
          <a:prstGeom prst="rect">
            <a:avLst/>
          </a:prstGeom>
        </p:spPr>
      </p:pic>
      <p:sp>
        <p:nvSpPr>
          <p:cNvPr id="6" name="テキスト ボックス 5">
            <a:extLst>
              <a:ext uri="{FF2B5EF4-FFF2-40B4-BE49-F238E27FC236}">
                <a16:creationId xmlns:a16="http://schemas.microsoft.com/office/drawing/2014/main" id="{3E629BD3-09B4-F642-BB49-9ED0E3A2E630}"/>
              </a:ext>
            </a:extLst>
          </p:cNvPr>
          <p:cNvSpPr txBox="1"/>
          <p:nvPr/>
        </p:nvSpPr>
        <p:spPr>
          <a:xfrm>
            <a:off x="4985658" y="3545697"/>
            <a:ext cx="3416320" cy="307777"/>
          </a:xfrm>
          <a:prstGeom prst="rect">
            <a:avLst/>
          </a:prstGeom>
          <a:noFill/>
        </p:spPr>
        <p:txBody>
          <a:bodyPr wrap="none" rtlCol="0">
            <a:spAutoFit/>
          </a:bodyPr>
          <a:lstStyle/>
          <a:p>
            <a:r>
              <a:rPr kumimoji="1" lang="en-US" altLang="ja-JP" sz="1400" dirty="0"/>
              <a:t>※</a:t>
            </a:r>
            <a:r>
              <a:rPr kumimoji="1" lang="ja-JP" altLang="en-US" sz="1400"/>
              <a:t>それぞれどういう意味かは今回は割愛</a:t>
            </a:r>
          </a:p>
        </p:txBody>
      </p:sp>
    </p:spTree>
    <p:extLst>
      <p:ext uri="{BB962C8B-B14F-4D97-AF65-F5344CB8AC3E}">
        <p14:creationId xmlns:p14="http://schemas.microsoft.com/office/powerpoint/2010/main" val="2099948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EB648FA-3E1F-594A-9D28-344F7D42BE01}"/>
              </a:ext>
            </a:extLst>
          </p:cNvPr>
          <p:cNvSpPr>
            <a:spLocks noGrp="1"/>
          </p:cNvSpPr>
          <p:nvPr>
            <p:ph type="title"/>
          </p:nvPr>
        </p:nvSpPr>
        <p:spPr/>
        <p:txBody>
          <a:bodyPr/>
          <a:lstStyle/>
          <a:p>
            <a:r>
              <a:rPr lang="en-US" altLang="ja-JP" dirty="0" err="1"/>
              <a:t>UITableView</a:t>
            </a:r>
            <a:r>
              <a:rPr lang="ja-JP" altLang="en-US"/>
              <a:t>の設定</a:t>
            </a:r>
            <a:endParaRPr kumimoji="1" lang="ja-JP" altLang="en-US"/>
          </a:p>
        </p:txBody>
      </p:sp>
      <p:sp>
        <p:nvSpPr>
          <p:cNvPr id="3" name="コンテンツ プレースホルダー 2">
            <a:extLst>
              <a:ext uri="{FF2B5EF4-FFF2-40B4-BE49-F238E27FC236}">
                <a16:creationId xmlns:a16="http://schemas.microsoft.com/office/drawing/2014/main" id="{0C45C59B-F46E-684F-ADE6-469B52E2D468}"/>
              </a:ext>
            </a:extLst>
          </p:cNvPr>
          <p:cNvSpPr>
            <a:spLocks noGrp="1"/>
          </p:cNvSpPr>
          <p:nvPr>
            <p:ph idx="1"/>
          </p:nvPr>
        </p:nvSpPr>
        <p:spPr/>
        <p:txBody>
          <a:bodyPr/>
          <a:lstStyle/>
          <a:p>
            <a:endParaRPr kumimoji="1" lang="ja-JP" altLang="en-US"/>
          </a:p>
        </p:txBody>
      </p:sp>
      <p:sp>
        <p:nvSpPr>
          <p:cNvPr id="4" name="正方形/長方形 3">
            <a:extLst>
              <a:ext uri="{FF2B5EF4-FFF2-40B4-BE49-F238E27FC236}">
                <a16:creationId xmlns:a16="http://schemas.microsoft.com/office/drawing/2014/main" id="{E69A04FA-EDB6-0040-979D-2FD15DA495DC}"/>
              </a:ext>
            </a:extLst>
          </p:cNvPr>
          <p:cNvSpPr/>
          <p:nvPr/>
        </p:nvSpPr>
        <p:spPr>
          <a:xfrm>
            <a:off x="310331" y="2124025"/>
            <a:ext cx="5910943" cy="1200329"/>
          </a:xfrm>
          <a:prstGeom prst="rect">
            <a:avLst/>
          </a:prstGeom>
          <a:solidFill>
            <a:schemeClr val="tx1">
              <a:lumMod val="85000"/>
              <a:lumOff val="15000"/>
            </a:schemeClr>
          </a:solidFill>
        </p:spPr>
        <p:txBody>
          <a:bodyPr wrap="square">
            <a:spAutoFit/>
          </a:bodyPr>
          <a:lstStyle/>
          <a:p>
            <a:r>
              <a:rPr lang="en" altLang="ja-JP" b="1" dirty="0" err="1">
                <a:solidFill>
                  <a:srgbClr val="F2248C"/>
                </a:solidFill>
                <a:latin typeface="Menlo" panose="020B0609030804020204" pitchFamily="49" charset="0"/>
              </a:rPr>
              <a:t>func</a:t>
            </a:r>
            <a:r>
              <a:rPr lang="en" altLang="ja-JP" dirty="0">
                <a:solidFill>
                  <a:srgbClr val="FFFFFF"/>
                </a:solidFill>
                <a:latin typeface="Menlo" panose="020B0609030804020204" pitchFamily="49" charset="0"/>
              </a:rPr>
              <a:t> </a:t>
            </a:r>
            <a:r>
              <a:rPr lang="en" altLang="ja-JP" dirty="0" err="1">
                <a:solidFill>
                  <a:srgbClr val="35B0D8"/>
                </a:solidFill>
                <a:latin typeface="Menlo" panose="020B0609030804020204" pitchFamily="49" charset="0"/>
              </a:rPr>
              <a:t>initializeTable</a:t>
            </a:r>
            <a:r>
              <a:rPr lang="en" altLang="ja-JP" dirty="0">
                <a:solidFill>
                  <a:srgbClr val="FFFFFF"/>
                </a:solidFill>
                <a:latin typeface="Menlo" panose="020B0609030804020204" pitchFamily="49" charset="0"/>
              </a:rPr>
              <a:t>(){</a:t>
            </a:r>
            <a:endParaRPr lang="en" altLang="ja-JP" dirty="0">
              <a:solidFill>
                <a:srgbClr val="35B0D8"/>
              </a:solidFill>
              <a:latin typeface="Menlo" panose="020B0609030804020204" pitchFamily="49" charset="0"/>
            </a:endParaRPr>
          </a:p>
          <a:p>
            <a:r>
              <a:rPr lang="en" altLang="ja-JP" dirty="0">
                <a:solidFill>
                  <a:srgbClr val="35B0D8"/>
                </a:solidFill>
                <a:latin typeface="Menlo" panose="020B0609030804020204" pitchFamily="49" charset="0"/>
              </a:rPr>
              <a:t>    </a:t>
            </a:r>
            <a:r>
              <a:rPr lang="en" altLang="ja-JP" dirty="0" err="1">
                <a:solidFill>
                  <a:srgbClr val="56D0B3"/>
                </a:solidFill>
                <a:latin typeface="Menlo" panose="020B0609030804020204" pitchFamily="49" charset="0"/>
              </a:rPr>
              <a:t>tableV</a:t>
            </a:r>
            <a:r>
              <a:rPr lang="en" altLang="ja-JP" dirty="0" err="1">
                <a:solidFill>
                  <a:srgbClr val="FFFFFF"/>
                </a:solidFill>
                <a:latin typeface="Menlo" panose="020B0609030804020204" pitchFamily="49" charset="0"/>
              </a:rPr>
              <a:t>.</a:t>
            </a:r>
            <a:r>
              <a:rPr lang="en" altLang="ja-JP" dirty="0" err="1">
                <a:solidFill>
                  <a:srgbClr val="AB64FF"/>
                </a:solidFill>
                <a:latin typeface="Menlo" panose="020B0609030804020204" pitchFamily="49" charset="0"/>
              </a:rPr>
              <a:t>delegate</a:t>
            </a:r>
            <a:r>
              <a:rPr lang="en" altLang="ja-JP" dirty="0">
                <a:solidFill>
                  <a:srgbClr val="FFFFFF"/>
                </a:solidFill>
                <a:latin typeface="Menlo" panose="020B0609030804020204" pitchFamily="49" charset="0"/>
              </a:rPr>
              <a:t> = </a:t>
            </a:r>
            <a:r>
              <a:rPr lang="en" altLang="ja-JP" b="1" dirty="0">
                <a:solidFill>
                  <a:srgbClr val="F2248C"/>
                </a:solidFill>
                <a:latin typeface="Menlo" panose="020B0609030804020204" pitchFamily="49" charset="0"/>
              </a:rPr>
              <a:t>self</a:t>
            </a:r>
            <a:endParaRPr lang="en" altLang="ja-JP" dirty="0">
              <a:solidFill>
                <a:srgbClr val="FFFFFF"/>
              </a:solidFill>
              <a:latin typeface="Menlo" panose="020B0609030804020204" pitchFamily="49" charset="0"/>
            </a:endParaRPr>
          </a:p>
          <a:p>
            <a:r>
              <a:rPr lang="en" altLang="ja-JP" dirty="0">
                <a:solidFill>
                  <a:srgbClr val="FFFFFF"/>
                </a:solidFill>
                <a:latin typeface="Menlo" panose="020B0609030804020204" pitchFamily="49" charset="0"/>
              </a:rPr>
              <a:t>    </a:t>
            </a:r>
            <a:r>
              <a:rPr lang="en" altLang="ja-JP" dirty="0" err="1">
                <a:solidFill>
                  <a:srgbClr val="56D0B3"/>
                </a:solidFill>
                <a:latin typeface="Menlo" panose="020B0609030804020204" pitchFamily="49" charset="0"/>
              </a:rPr>
              <a:t>tableV</a:t>
            </a:r>
            <a:r>
              <a:rPr lang="en" altLang="ja-JP" dirty="0" err="1">
                <a:solidFill>
                  <a:srgbClr val="FFFFFF"/>
                </a:solidFill>
                <a:latin typeface="Menlo" panose="020B0609030804020204" pitchFamily="49" charset="0"/>
              </a:rPr>
              <a:t>.</a:t>
            </a:r>
            <a:r>
              <a:rPr lang="en" altLang="ja-JP" dirty="0" err="1">
                <a:solidFill>
                  <a:srgbClr val="AB64FF"/>
                </a:solidFill>
                <a:latin typeface="Menlo" panose="020B0609030804020204" pitchFamily="49" charset="0"/>
              </a:rPr>
              <a:t>dataSource</a:t>
            </a:r>
            <a:r>
              <a:rPr lang="en" altLang="ja-JP" dirty="0">
                <a:solidFill>
                  <a:srgbClr val="FFFFFF"/>
                </a:solidFill>
                <a:latin typeface="Menlo" panose="020B0609030804020204" pitchFamily="49" charset="0"/>
              </a:rPr>
              <a:t> = </a:t>
            </a:r>
            <a:r>
              <a:rPr lang="en" altLang="ja-JP" b="1" dirty="0">
                <a:solidFill>
                  <a:srgbClr val="F2248C"/>
                </a:solidFill>
                <a:latin typeface="Menlo" panose="020B0609030804020204" pitchFamily="49" charset="0"/>
              </a:rPr>
              <a:t>self</a:t>
            </a:r>
            <a:endParaRPr lang="en" altLang="ja-JP" dirty="0">
              <a:solidFill>
                <a:srgbClr val="FFFFFF"/>
              </a:solidFill>
              <a:latin typeface="Menlo" panose="020B0609030804020204" pitchFamily="49" charset="0"/>
            </a:endParaRPr>
          </a:p>
          <a:p>
            <a:r>
              <a:rPr lang="en" altLang="ja-JP" dirty="0">
                <a:solidFill>
                  <a:srgbClr val="FFFFFF"/>
                </a:solidFill>
                <a:latin typeface="Menlo" panose="020B0609030804020204" pitchFamily="49" charset="0"/>
              </a:rPr>
              <a:t>}</a:t>
            </a:r>
            <a:endParaRPr lang="en" altLang="ja-JP" dirty="0">
              <a:solidFill>
                <a:srgbClr val="FFFFFF"/>
              </a:solidFill>
              <a:effectLst/>
              <a:latin typeface="Menlo" panose="020B0609030804020204" pitchFamily="49" charset="0"/>
            </a:endParaRPr>
          </a:p>
        </p:txBody>
      </p:sp>
      <p:sp>
        <p:nvSpPr>
          <p:cNvPr id="5" name="正方形/長方形 4">
            <a:extLst>
              <a:ext uri="{FF2B5EF4-FFF2-40B4-BE49-F238E27FC236}">
                <a16:creationId xmlns:a16="http://schemas.microsoft.com/office/drawing/2014/main" id="{74F15D59-EEF6-3240-976A-FD355D61F192}"/>
              </a:ext>
            </a:extLst>
          </p:cNvPr>
          <p:cNvSpPr/>
          <p:nvPr/>
        </p:nvSpPr>
        <p:spPr>
          <a:xfrm>
            <a:off x="310331" y="3419244"/>
            <a:ext cx="8001000" cy="1200329"/>
          </a:xfrm>
          <a:prstGeom prst="rect">
            <a:avLst/>
          </a:prstGeom>
          <a:solidFill>
            <a:schemeClr val="tx1">
              <a:lumMod val="85000"/>
              <a:lumOff val="15000"/>
            </a:schemeClr>
          </a:solidFill>
        </p:spPr>
        <p:txBody>
          <a:bodyPr wrap="square">
            <a:spAutoFit/>
          </a:bodyPr>
          <a:lstStyle/>
          <a:p>
            <a:r>
              <a:rPr lang="en" altLang="ja-JP" b="1" dirty="0" err="1">
                <a:solidFill>
                  <a:srgbClr val="F2248C"/>
                </a:solidFill>
                <a:latin typeface="Menlo" panose="020B0609030804020204" pitchFamily="49" charset="0"/>
              </a:rPr>
              <a:t>func</a:t>
            </a:r>
            <a:r>
              <a:rPr lang="en" altLang="ja-JP" dirty="0">
                <a:solidFill>
                  <a:srgbClr val="FFFFFF"/>
                </a:solidFill>
                <a:latin typeface="Menlo" panose="020B0609030804020204" pitchFamily="49" charset="0"/>
              </a:rPr>
              <a:t> </a:t>
            </a:r>
            <a:r>
              <a:rPr lang="en" altLang="ja-JP" dirty="0" err="1">
                <a:solidFill>
                  <a:srgbClr val="35B0D8"/>
                </a:solidFill>
                <a:latin typeface="Menlo" panose="020B0609030804020204" pitchFamily="49" charset="0"/>
              </a:rPr>
              <a:t>tableView</a:t>
            </a:r>
            <a:r>
              <a:rPr lang="en" altLang="ja-JP" dirty="0">
                <a:solidFill>
                  <a:srgbClr val="FFFFFF"/>
                </a:solidFill>
                <a:latin typeface="Menlo" panose="020B0609030804020204" pitchFamily="49" charset="0"/>
              </a:rPr>
              <a:t>(</a:t>
            </a:r>
            <a:r>
              <a:rPr lang="en" altLang="ja-JP" b="1" dirty="0">
                <a:solidFill>
                  <a:srgbClr val="F2248C"/>
                </a:solidFill>
                <a:latin typeface="Menlo" panose="020B0609030804020204" pitchFamily="49" charset="0"/>
              </a:rPr>
              <a:t>_</a:t>
            </a:r>
            <a:r>
              <a:rPr lang="en" altLang="ja-JP" dirty="0">
                <a:solidFill>
                  <a:srgbClr val="FFFFFF"/>
                </a:solidFill>
                <a:latin typeface="Menlo" panose="020B0609030804020204" pitchFamily="49" charset="0"/>
              </a:rPr>
              <a:t> </a:t>
            </a:r>
            <a:r>
              <a:rPr lang="en" altLang="ja-JP" dirty="0" err="1">
                <a:solidFill>
                  <a:srgbClr val="FFFFFF"/>
                </a:solidFill>
                <a:latin typeface="Menlo" panose="020B0609030804020204" pitchFamily="49" charset="0"/>
              </a:rPr>
              <a:t>tableView</a:t>
            </a:r>
            <a:r>
              <a:rPr lang="en" altLang="ja-JP" dirty="0">
                <a:solidFill>
                  <a:srgbClr val="FFFFFF"/>
                </a:solidFill>
                <a:latin typeface="Menlo" panose="020B0609030804020204" pitchFamily="49" charset="0"/>
              </a:rPr>
              <a:t>: </a:t>
            </a:r>
            <a:r>
              <a:rPr lang="en" altLang="ja-JP" dirty="0" err="1">
                <a:solidFill>
                  <a:srgbClr val="D0A8FF"/>
                </a:solidFill>
                <a:latin typeface="Menlo" panose="020B0609030804020204" pitchFamily="49" charset="0"/>
              </a:rPr>
              <a:t>UITableView</a:t>
            </a:r>
            <a:r>
              <a:rPr lang="en" altLang="ja-JP" dirty="0">
                <a:solidFill>
                  <a:srgbClr val="FFFFFF"/>
                </a:solidFill>
                <a:latin typeface="Menlo" panose="020B0609030804020204" pitchFamily="49" charset="0"/>
              </a:rPr>
              <a:t>, </a:t>
            </a:r>
            <a:r>
              <a:rPr lang="en" altLang="ja-JP" dirty="0" err="1">
                <a:solidFill>
                  <a:srgbClr val="FFFFFF"/>
                </a:solidFill>
                <a:latin typeface="Menlo" panose="020B0609030804020204" pitchFamily="49" charset="0"/>
              </a:rPr>
              <a:t>numberOfRowsInSection</a:t>
            </a:r>
            <a:r>
              <a:rPr lang="en" altLang="ja-JP" dirty="0">
                <a:solidFill>
                  <a:srgbClr val="FFFFFF"/>
                </a:solidFill>
                <a:latin typeface="Menlo" panose="020B0609030804020204" pitchFamily="49" charset="0"/>
              </a:rPr>
              <a:t> section: </a:t>
            </a:r>
            <a:r>
              <a:rPr lang="en" altLang="ja-JP" dirty="0" err="1">
                <a:solidFill>
                  <a:srgbClr val="D0A8FF"/>
                </a:solidFill>
                <a:latin typeface="Menlo" panose="020B0609030804020204" pitchFamily="49" charset="0"/>
              </a:rPr>
              <a:t>Int</a:t>
            </a:r>
            <a:r>
              <a:rPr lang="en" altLang="ja-JP" dirty="0">
                <a:solidFill>
                  <a:srgbClr val="FFFFFF"/>
                </a:solidFill>
                <a:latin typeface="Menlo" panose="020B0609030804020204" pitchFamily="49" charset="0"/>
              </a:rPr>
              <a:t>) -&gt; </a:t>
            </a:r>
            <a:r>
              <a:rPr lang="en" altLang="ja-JP" dirty="0" err="1">
                <a:solidFill>
                  <a:srgbClr val="D0A8FF"/>
                </a:solidFill>
                <a:latin typeface="Menlo" panose="020B0609030804020204" pitchFamily="49" charset="0"/>
              </a:rPr>
              <a:t>Int</a:t>
            </a:r>
            <a:r>
              <a:rPr lang="en" altLang="ja-JP" dirty="0">
                <a:solidFill>
                  <a:srgbClr val="FFFFFF"/>
                </a:solidFill>
                <a:latin typeface="Menlo" panose="020B0609030804020204" pitchFamily="49" charset="0"/>
              </a:rPr>
              <a:t> {</a:t>
            </a:r>
          </a:p>
          <a:p>
            <a:r>
              <a:rPr lang="en" altLang="ja-JP" b="1" dirty="0">
                <a:solidFill>
                  <a:srgbClr val="FFFFFF"/>
                </a:solidFill>
                <a:latin typeface="Menlo" panose="020B0609030804020204" pitchFamily="49" charset="0"/>
              </a:rPr>
              <a:t>    </a:t>
            </a:r>
            <a:r>
              <a:rPr lang="en" altLang="ja-JP" b="1" dirty="0">
                <a:solidFill>
                  <a:srgbClr val="F2248C"/>
                </a:solidFill>
                <a:latin typeface="Menlo" panose="020B0609030804020204" pitchFamily="49" charset="0"/>
              </a:rPr>
              <a:t>return</a:t>
            </a:r>
            <a:r>
              <a:rPr lang="en" altLang="ja-JP" dirty="0">
                <a:solidFill>
                  <a:srgbClr val="FFFFFF"/>
                </a:solidFill>
                <a:latin typeface="Menlo" panose="020B0609030804020204" pitchFamily="49" charset="0"/>
              </a:rPr>
              <a:t> </a:t>
            </a:r>
            <a:r>
              <a:rPr lang="en" altLang="ja-JP" dirty="0">
                <a:solidFill>
                  <a:srgbClr val="FFE76D"/>
                </a:solidFill>
                <a:latin typeface="Menlo" panose="020B0609030804020204" pitchFamily="49" charset="0"/>
              </a:rPr>
              <a:t>/* </a:t>
            </a:r>
            <a:r>
              <a:rPr lang="ja-JP" altLang="en-US">
                <a:solidFill>
                  <a:srgbClr val="FFE76D"/>
                </a:solidFill>
                <a:latin typeface="Menlo" panose="020B0609030804020204" pitchFamily="49" charset="0"/>
              </a:rPr>
              <a:t>セルの数</a:t>
            </a:r>
            <a:r>
              <a:rPr lang="en" altLang="ja-JP" dirty="0">
                <a:solidFill>
                  <a:srgbClr val="FFE76D"/>
                </a:solidFill>
                <a:latin typeface="Menlo" panose="020B0609030804020204" pitchFamily="49" charset="0"/>
              </a:rPr>
              <a:t> */</a:t>
            </a:r>
            <a:endParaRPr lang="en" altLang="ja-JP" dirty="0">
              <a:solidFill>
                <a:srgbClr val="FFFFFF"/>
              </a:solidFill>
              <a:latin typeface="Menlo" panose="020B0609030804020204" pitchFamily="49" charset="0"/>
            </a:endParaRPr>
          </a:p>
          <a:p>
            <a:r>
              <a:rPr lang="en" altLang="ja-JP" dirty="0">
                <a:solidFill>
                  <a:srgbClr val="FFFFFF"/>
                </a:solidFill>
                <a:latin typeface="Menlo" panose="020B0609030804020204" pitchFamily="49" charset="0"/>
              </a:rPr>
              <a:t>}</a:t>
            </a:r>
            <a:endParaRPr lang="en" altLang="ja-JP" dirty="0">
              <a:solidFill>
                <a:srgbClr val="FFFFFF"/>
              </a:solidFill>
              <a:effectLst/>
              <a:latin typeface="Menlo" panose="020B0609030804020204" pitchFamily="49" charset="0"/>
            </a:endParaRPr>
          </a:p>
        </p:txBody>
      </p:sp>
      <p:sp>
        <p:nvSpPr>
          <p:cNvPr id="6" name="正方形/長方形 5">
            <a:extLst>
              <a:ext uri="{FF2B5EF4-FFF2-40B4-BE49-F238E27FC236}">
                <a16:creationId xmlns:a16="http://schemas.microsoft.com/office/drawing/2014/main" id="{A7DD2A7D-AFB6-F549-97A7-AE1A2B544107}"/>
              </a:ext>
            </a:extLst>
          </p:cNvPr>
          <p:cNvSpPr/>
          <p:nvPr/>
        </p:nvSpPr>
        <p:spPr>
          <a:xfrm>
            <a:off x="310331" y="4714463"/>
            <a:ext cx="8205370" cy="2031325"/>
          </a:xfrm>
          <a:prstGeom prst="rect">
            <a:avLst/>
          </a:prstGeom>
          <a:solidFill>
            <a:schemeClr val="tx1">
              <a:lumMod val="85000"/>
              <a:lumOff val="15000"/>
            </a:schemeClr>
          </a:solidFill>
        </p:spPr>
        <p:txBody>
          <a:bodyPr wrap="square">
            <a:spAutoFit/>
          </a:bodyPr>
          <a:lstStyle/>
          <a:p>
            <a:r>
              <a:rPr lang="en" altLang="ja-JP" b="1" dirty="0" err="1">
                <a:solidFill>
                  <a:srgbClr val="F2248C"/>
                </a:solidFill>
                <a:latin typeface="Menlo" panose="020B0609030804020204" pitchFamily="49" charset="0"/>
              </a:rPr>
              <a:t>func</a:t>
            </a:r>
            <a:r>
              <a:rPr lang="en" altLang="ja-JP" dirty="0">
                <a:solidFill>
                  <a:srgbClr val="FFFFFF"/>
                </a:solidFill>
                <a:latin typeface="Menlo" panose="020B0609030804020204" pitchFamily="49" charset="0"/>
              </a:rPr>
              <a:t> </a:t>
            </a:r>
            <a:r>
              <a:rPr lang="en" altLang="ja-JP" dirty="0" err="1">
                <a:solidFill>
                  <a:srgbClr val="35B0D8"/>
                </a:solidFill>
                <a:latin typeface="Menlo" panose="020B0609030804020204" pitchFamily="49" charset="0"/>
              </a:rPr>
              <a:t>tableView</a:t>
            </a:r>
            <a:r>
              <a:rPr lang="en" altLang="ja-JP" dirty="0">
                <a:solidFill>
                  <a:srgbClr val="FFFFFF"/>
                </a:solidFill>
                <a:latin typeface="Menlo" panose="020B0609030804020204" pitchFamily="49" charset="0"/>
              </a:rPr>
              <a:t>(</a:t>
            </a:r>
            <a:r>
              <a:rPr lang="en" altLang="ja-JP" b="1" dirty="0">
                <a:solidFill>
                  <a:srgbClr val="F2248C"/>
                </a:solidFill>
                <a:latin typeface="Menlo" panose="020B0609030804020204" pitchFamily="49" charset="0"/>
              </a:rPr>
              <a:t>_</a:t>
            </a:r>
            <a:r>
              <a:rPr lang="en" altLang="ja-JP" dirty="0">
                <a:solidFill>
                  <a:srgbClr val="FFFFFF"/>
                </a:solidFill>
                <a:latin typeface="Menlo" panose="020B0609030804020204" pitchFamily="49" charset="0"/>
              </a:rPr>
              <a:t> </a:t>
            </a:r>
            <a:r>
              <a:rPr lang="en" altLang="ja-JP" dirty="0" err="1">
                <a:solidFill>
                  <a:srgbClr val="FFFFFF"/>
                </a:solidFill>
                <a:latin typeface="Menlo" panose="020B0609030804020204" pitchFamily="49" charset="0"/>
              </a:rPr>
              <a:t>tableView</a:t>
            </a:r>
            <a:r>
              <a:rPr lang="en" altLang="ja-JP" dirty="0">
                <a:solidFill>
                  <a:srgbClr val="FFFFFF"/>
                </a:solidFill>
                <a:latin typeface="Menlo" panose="020B0609030804020204" pitchFamily="49" charset="0"/>
              </a:rPr>
              <a:t>: </a:t>
            </a:r>
            <a:r>
              <a:rPr lang="en" altLang="ja-JP" dirty="0" err="1">
                <a:solidFill>
                  <a:srgbClr val="D0A8FF"/>
                </a:solidFill>
                <a:latin typeface="Menlo" panose="020B0609030804020204" pitchFamily="49" charset="0"/>
              </a:rPr>
              <a:t>UITableView</a:t>
            </a:r>
            <a:r>
              <a:rPr lang="en" altLang="ja-JP" dirty="0">
                <a:solidFill>
                  <a:srgbClr val="FFFFFF"/>
                </a:solidFill>
                <a:latin typeface="Menlo" panose="020B0609030804020204" pitchFamily="49" charset="0"/>
              </a:rPr>
              <a:t>, </a:t>
            </a:r>
            <a:r>
              <a:rPr lang="en" altLang="ja-JP" dirty="0" err="1">
                <a:solidFill>
                  <a:srgbClr val="FFFFFF"/>
                </a:solidFill>
                <a:latin typeface="Menlo" panose="020B0609030804020204" pitchFamily="49" charset="0"/>
              </a:rPr>
              <a:t>cellForRowAt</a:t>
            </a:r>
            <a:r>
              <a:rPr lang="en" altLang="ja-JP" dirty="0">
                <a:solidFill>
                  <a:srgbClr val="FFFFFF"/>
                </a:solidFill>
                <a:latin typeface="Menlo" panose="020B0609030804020204" pitchFamily="49" charset="0"/>
              </a:rPr>
              <a:t> </a:t>
            </a:r>
            <a:r>
              <a:rPr lang="en" altLang="ja-JP" dirty="0" err="1">
                <a:solidFill>
                  <a:srgbClr val="FFFFFF"/>
                </a:solidFill>
                <a:latin typeface="Menlo" panose="020B0609030804020204" pitchFamily="49" charset="0"/>
              </a:rPr>
              <a:t>indexPath</a:t>
            </a:r>
            <a:r>
              <a:rPr lang="en" altLang="ja-JP" dirty="0">
                <a:solidFill>
                  <a:srgbClr val="FFFFFF"/>
                </a:solidFill>
                <a:latin typeface="Menlo" panose="020B0609030804020204" pitchFamily="49" charset="0"/>
              </a:rPr>
              <a:t>: </a:t>
            </a:r>
            <a:r>
              <a:rPr lang="en" altLang="ja-JP" dirty="0" err="1">
                <a:solidFill>
                  <a:srgbClr val="D0A8FF"/>
                </a:solidFill>
                <a:latin typeface="Menlo" panose="020B0609030804020204" pitchFamily="49" charset="0"/>
              </a:rPr>
              <a:t>IndexPath</a:t>
            </a:r>
            <a:r>
              <a:rPr lang="en" altLang="ja-JP" dirty="0">
                <a:solidFill>
                  <a:srgbClr val="FFFFFF"/>
                </a:solidFill>
                <a:latin typeface="Menlo" panose="020B0609030804020204" pitchFamily="49" charset="0"/>
              </a:rPr>
              <a:t>) -&gt; </a:t>
            </a:r>
            <a:r>
              <a:rPr lang="en" altLang="ja-JP" dirty="0" err="1">
                <a:solidFill>
                  <a:srgbClr val="D0A8FF"/>
                </a:solidFill>
                <a:latin typeface="Menlo" panose="020B0609030804020204" pitchFamily="49" charset="0"/>
              </a:rPr>
              <a:t>UITableViewCell</a:t>
            </a:r>
            <a:r>
              <a:rPr lang="en" altLang="ja-JP" dirty="0">
                <a:solidFill>
                  <a:srgbClr val="FFFFFF"/>
                </a:solidFill>
                <a:latin typeface="Menlo" panose="020B0609030804020204" pitchFamily="49" charset="0"/>
              </a:rPr>
              <a:t> {</a:t>
            </a:r>
          </a:p>
          <a:p>
            <a:r>
              <a:rPr lang="en" altLang="ja-JP" b="1" dirty="0">
                <a:solidFill>
                  <a:srgbClr val="FFFFFF"/>
                </a:solidFill>
                <a:latin typeface="Menlo" panose="020B0609030804020204" pitchFamily="49" charset="0"/>
              </a:rPr>
              <a:t>    </a:t>
            </a:r>
            <a:r>
              <a:rPr lang="en" altLang="ja-JP" b="1" dirty="0">
                <a:solidFill>
                  <a:srgbClr val="F2248C"/>
                </a:solidFill>
                <a:latin typeface="Menlo" panose="020B0609030804020204" pitchFamily="49" charset="0"/>
              </a:rPr>
              <a:t>let</a:t>
            </a:r>
            <a:r>
              <a:rPr lang="en" altLang="ja-JP" dirty="0">
                <a:solidFill>
                  <a:srgbClr val="FFFFFF"/>
                </a:solidFill>
                <a:latin typeface="Menlo" panose="020B0609030804020204" pitchFamily="49" charset="0"/>
              </a:rPr>
              <a:t> cell = 		</a:t>
            </a:r>
            <a:r>
              <a:rPr lang="en" altLang="ja-JP" dirty="0" err="1">
                <a:solidFill>
                  <a:srgbClr val="FFFFFF"/>
                </a:solidFill>
                <a:latin typeface="Menlo" panose="020B0609030804020204" pitchFamily="49" charset="0"/>
              </a:rPr>
              <a:t>tableView.</a:t>
            </a:r>
            <a:r>
              <a:rPr lang="en" altLang="ja-JP" dirty="0" err="1">
                <a:solidFill>
                  <a:srgbClr val="AB64FF"/>
                </a:solidFill>
                <a:latin typeface="Menlo" panose="020B0609030804020204" pitchFamily="49" charset="0"/>
              </a:rPr>
              <a:t>dequeueReusableCell</a:t>
            </a:r>
            <a:r>
              <a:rPr lang="en" altLang="ja-JP" dirty="0">
                <a:solidFill>
                  <a:srgbClr val="FFFFFF"/>
                </a:solidFill>
                <a:latin typeface="Menlo" panose="020B0609030804020204" pitchFamily="49" charset="0"/>
              </a:rPr>
              <a:t>(</a:t>
            </a:r>
            <a:r>
              <a:rPr lang="en" altLang="ja-JP" dirty="0" err="1">
                <a:solidFill>
                  <a:srgbClr val="FFFFFF"/>
                </a:solidFill>
                <a:latin typeface="Menlo" panose="020B0609030804020204" pitchFamily="49" charset="0"/>
              </a:rPr>
              <a:t>withIdentifier</a:t>
            </a:r>
            <a:r>
              <a:rPr lang="en" altLang="ja-JP" dirty="0">
                <a:solidFill>
                  <a:srgbClr val="FFFFFF"/>
                </a:solidFill>
                <a:latin typeface="Menlo" panose="020B0609030804020204" pitchFamily="49" charset="0"/>
              </a:rPr>
              <a:t>: 		</a:t>
            </a:r>
            <a:r>
              <a:rPr lang="en" altLang="ja-JP" dirty="0">
                <a:solidFill>
                  <a:srgbClr val="FC4651"/>
                </a:solidFill>
                <a:latin typeface="Menlo" panose="020B0609030804020204" pitchFamily="49" charset="0"/>
              </a:rPr>
              <a:t>"</a:t>
            </a:r>
            <a:r>
              <a:rPr lang="en" altLang="ja-JP" dirty="0" err="1">
                <a:solidFill>
                  <a:srgbClr val="FC4651"/>
                </a:solidFill>
                <a:latin typeface="Menlo" panose="020B0609030804020204" pitchFamily="49" charset="0"/>
              </a:rPr>
              <a:t>MyCell</a:t>
            </a:r>
            <a:r>
              <a:rPr lang="en" altLang="ja-JP" dirty="0">
                <a:solidFill>
                  <a:srgbClr val="FC4651"/>
                </a:solidFill>
                <a:latin typeface="Menlo" panose="020B0609030804020204" pitchFamily="49" charset="0"/>
              </a:rPr>
              <a:t>"</a:t>
            </a:r>
            <a:r>
              <a:rPr lang="en" altLang="ja-JP" dirty="0">
                <a:solidFill>
                  <a:srgbClr val="FFFFFF"/>
                </a:solidFill>
                <a:latin typeface="Menlo" panose="020B0609030804020204" pitchFamily="49" charset="0"/>
              </a:rPr>
              <a:t>)!</a:t>
            </a:r>
          </a:p>
          <a:p>
            <a:r>
              <a:rPr lang="en" altLang="ja-JP" dirty="0">
                <a:solidFill>
                  <a:srgbClr val="FFFFFF"/>
                </a:solidFill>
                <a:latin typeface="Menlo" panose="020B0609030804020204" pitchFamily="49" charset="0"/>
              </a:rPr>
              <a:t>    </a:t>
            </a:r>
            <a:r>
              <a:rPr lang="en" altLang="ja-JP" b="1" dirty="0">
                <a:solidFill>
                  <a:srgbClr val="F2248C"/>
                </a:solidFill>
                <a:latin typeface="Menlo" panose="020B0609030804020204" pitchFamily="49" charset="0"/>
              </a:rPr>
              <a:t>return</a:t>
            </a:r>
            <a:r>
              <a:rPr lang="en" altLang="ja-JP" dirty="0">
                <a:solidFill>
                  <a:srgbClr val="FFFFFF"/>
                </a:solidFill>
                <a:latin typeface="Menlo" panose="020B0609030804020204" pitchFamily="49" charset="0"/>
              </a:rPr>
              <a:t> cell</a:t>
            </a:r>
          </a:p>
          <a:p>
            <a:r>
              <a:rPr lang="en" altLang="ja-JP" dirty="0">
                <a:solidFill>
                  <a:srgbClr val="FFFFFF"/>
                </a:solidFill>
                <a:latin typeface="Menlo" panose="020B0609030804020204" pitchFamily="49" charset="0"/>
              </a:rPr>
              <a:t>}</a:t>
            </a:r>
            <a:endParaRPr lang="en" altLang="ja-JP" dirty="0">
              <a:solidFill>
                <a:srgbClr val="FFFFFF"/>
              </a:solidFill>
              <a:effectLst/>
              <a:latin typeface="Menlo" panose="020B0609030804020204" pitchFamily="49" charset="0"/>
            </a:endParaRPr>
          </a:p>
        </p:txBody>
      </p:sp>
    </p:spTree>
    <p:extLst>
      <p:ext uri="{BB962C8B-B14F-4D97-AF65-F5344CB8AC3E}">
        <p14:creationId xmlns:p14="http://schemas.microsoft.com/office/powerpoint/2010/main" val="868945016"/>
      </p:ext>
    </p:extLst>
  </p:cSld>
  <p:clrMapOvr>
    <a:masterClrMapping/>
  </p:clrMapOvr>
</p:sld>
</file>

<file path=ppt/theme/theme1.xml><?xml version="1.0" encoding="utf-8"?>
<a:theme xmlns:a="http://schemas.openxmlformats.org/drawingml/2006/main" name="ホワイト">
  <a:themeElements>
    <a:clrScheme name="ホワイト">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ホワイ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テーマ1</Template>
  <TotalTime>31432</TotalTime>
  <Words>406</Words>
  <Application>Microsoft Macintosh PowerPoint</Application>
  <PresentationFormat>画面に合わせる (4:3)</PresentationFormat>
  <Paragraphs>88</Paragraphs>
  <Slides>16</Slides>
  <Notes>2</Notes>
  <HiddenSlides>0</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16</vt:i4>
      </vt:variant>
    </vt:vector>
  </HeadingPairs>
  <TitlesOfParts>
    <vt:vector size="25" baseType="lpstr">
      <vt:lpstr>.AppleSystemUIFont</vt:lpstr>
      <vt:lpstr>メイリオ</vt:lpstr>
      <vt:lpstr>Yu Gothic</vt:lpstr>
      <vt:lpstr>Yu Gothic</vt:lpstr>
      <vt:lpstr>Arial</vt:lpstr>
      <vt:lpstr>Calibri</vt:lpstr>
      <vt:lpstr>Menlo</vt:lpstr>
      <vt:lpstr>Wingdings</vt:lpstr>
      <vt:lpstr>ホワイト</vt:lpstr>
      <vt:lpstr>Swift勉強会 第三回 - UIをつくろう② -</vt:lpstr>
      <vt:lpstr>前回の復習</vt:lpstr>
      <vt:lpstr>今日の目標</vt:lpstr>
      <vt:lpstr>今日の目標</vt:lpstr>
      <vt:lpstr>まずはテーブルから</vt:lpstr>
      <vt:lpstr>UITableという部品が用意されている</vt:lpstr>
      <vt:lpstr>セルを追加</vt:lpstr>
      <vt:lpstr>UITableの表示のさせ方</vt:lpstr>
      <vt:lpstr>UITableViewの設定</vt:lpstr>
      <vt:lpstr>演習（1）</vt:lpstr>
      <vt:lpstr>演習（2）</vt:lpstr>
      <vt:lpstr>コレクションテーブル</vt:lpstr>
      <vt:lpstr>使い方は大体同じ</vt:lpstr>
      <vt:lpstr>演習（3）</vt:lpstr>
      <vt:lpstr>演習（4）</vt:lpstr>
      <vt:lpstr>ヒント：</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あああああ</dc:title>
  <dc:creator>Shinjiro Niino</dc:creator>
  <cp:lastModifiedBy>NIINO SHINJIRO</cp:lastModifiedBy>
  <cp:revision>110</cp:revision>
  <cp:lastPrinted>2019-10-08T07:11:49Z</cp:lastPrinted>
  <dcterms:created xsi:type="dcterms:W3CDTF">2018-08-21T14:18:55Z</dcterms:created>
  <dcterms:modified xsi:type="dcterms:W3CDTF">2019-10-23T16:43:31Z</dcterms:modified>
</cp:coreProperties>
</file>

<file path=docProps/thumbnail.jpeg>
</file>